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charts/chart16.xml" ContentType="application/vnd.openxmlformats-officedocument.drawingml.chart+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19.xml" ContentType="application/vnd.openxmlformats-officedocument.drawingml.chart+xml"/>
  <Override PartName="/ppt/notesSlides/notesSlide42.xml" ContentType="application/vnd.openxmlformats-officedocument.presentationml.notesSlide+xml"/>
  <Override PartName="/ppt/charts/chart20.xml" ContentType="application/vnd.openxmlformats-officedocument.drawingml.chart+xml"/>
  <Override PartName="/ppt/drawings/drawing8.xml" ContentType="application/vnd.openxmlformats-officedocument.drawingml.chartshapes+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2" r:id="rId3"/>
    <p:sldId id="293" r:id="rId4"/>
    <p:sldId id="294" r:id="rId5"/>
    <p:sldId id="295" r:id="rId6"/>
    <p:sldId id="296" r:id="rId7"/>
    <p:sldId id="297" r:id="rId8"/>
    <p:sldId id="299" r:id="rId9"/>
    <p:sldId id="312" r:id="rId10"/>
    <p:sldId id="318" r:id="rId11"/>
    <p:sldId id="301" r:id="rId12"/>
    <p:sldId id="302" r:id="rId13"/>
    <p:sldId id="317" r:id="rId14"/>
    <p:sldId id="298" r:id="rId15"/>
    <p:sldId id="310" r:id="rId16"/>
    <p:sldId id="303" r:id="rId17"/>
    <p:sldId id="307" r:id="rId18"/>
    <p:sldId id="308" r:id="rId19"/>
    <p:sldId id="313" r:id="rId20"/>
    <p:sldId id="314" r:id="rId21"/>
    <p:sldId id="304" r:id="rId22"/>
    <p:sldId id="259" r:id="rId23"/>
    <p:sldId id="263" r:id="rId24"/>
    <p:sldId id="305" r:id="rId25"/>
    <p:sldId id="306" r:id="rId26"/>
    <p:sldId id="309" r:id="rId27"/>
    <p:sldId id="265" r:id="rId28"/>
    <p:sldId id="264" r:id="rId29"/>
    <p:sldId id="267" r:id="rId30"/>
    <p:sldId id="266" r:id="rId31"/>
    <p:sldId id="269" r:id="rId32"/>
    <p:sldId id="272" r:id="rId33"/>
    <p:sldId id="270" r:id="rId34"/>
    <p:sldId id="315" r:id="rId35"/>
    <p:sldId id="273" r:id="rId36"/>
    <p:sldId id="319" r:id="rId37"/>
    <p:sldId id="275" r:id="rId38"/>
    <p:sldId id="283" r:id="rId39"/>
    <p:sldId id="286" r:id="rId40"/>
    <p:sldId id="311" r:id="rId41"/>
    <p:sldId id="279" r:id="rId42"/>
    <p:sldId id="280" r:id="rId43"/>
    <p:sldId id="316" r:id="rId44"/>
    <p:sldId id="276" r:id="rId45"/>
    <p:sldId id="282" r:id="rId46"/>
    <p:sldId id="284" r:id="rId47"/>
    <p:sldId id="288" r:id="rId48"/>
    <p:sldId id="289" r:id="rId49"/>
    <p:sldId id="28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80367-E47D-4434-B465-7849B74F3202}" v="1" dt="2022-11-14T16:41:02.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96" autoAdjust="0"/>
  </p:normalViewPr>
  <p:slideViewPr>
    <p:cSldViewPr>
      <p:cViewPr varScale="1">
        <p:scale>
          <a:sx n="102" d="100"/>
          <a:sy n="102" d="100"/>
        </p:scale>
        <p:origin x="18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Research\carbon\results2000\or_dof_agencybyyear_fina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Research\carbtab_all\carbtab_all_offprev_deadprev.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Research\carbtab_all\site_carb.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Research\carbon\results2000\or_dof_agencybyyear_final.xls"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G:\Research\carbtab_all_offprev_deadprev.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G:\Research\carbtab_all_offprev_deadprev.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G:\Research\wovownflxt72_08.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Research\carbtab_all\site_carb.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Research\carbtab_all\site_car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Research\carbtab_all\carbtab_all_offprev_deadprev.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Research\carbtab_all\carbtab_all_offprev_deadp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a:t>Western Oregon Harvest Rates</a:t>
            </a:r>
          </a:p>
        </c:rich>
      </c:tx>
      <c:layout>
        <c:manualLayout>
          <c:xMode val="edge"/>
          <c:yMode val="edge"/>
          <c:x val="0.28704905517383578"/>
          <c:y val="4.9283809220817092E-2"/>
        </c:manualLayout>
      </c:layout>
      <c:overlay val="0"/>
      <c:spPr>
        <a:noFill/>
        <a:ln w="25400">
          <a:noFill/>
        </a:ln>
      </c:spPr>
    </c:title>
    <c:autoTitleDeleted val="0"/>
    <c:plotArea>
      <c:layout>
        <c:manualLayout>
          <c:layoutTarget val="inner"/>
          <c:xMode val="edge"/>
          <c:yMode val="edge"/>
          <c:x val="0.1364085639636731"/>
          <c:y val="0.18926548194214654"/>
          <c:w val="0.81960862784220645"/>
          <c:h val="0.61525423728813866"/>
        </c:manualLayout>
      </c:layout>
      <c:scatterChart>
        <c:scatterStyle val="lineMarker"/>
        <c:varyColors val="0"/>
        <c:ser>
          <c:idx val="0"/>
          <c:order val="0"/>
          <c:tx>
            <c:strRef>
              <c:f>qry_region_Crosstab!$A$76</c:f>
              <c:strCache>
                <c:ptCount val="1"/>
                <c:pt idx="0">
                  <c:v>Total</c:v>
                </c:pt>
              </c:strCache>
            </c:strRef>
          </c:tx>
          <c:spPr>
            <a:ln w="38100">
              <a:solidFill>
                <a:srgbClr val="000000"/>
              </a:solidFill>
              <a:prstDash val="solid"/>
            </a:ln>
          </c:spPr>
          <c:marker>
            <c:symbol val="diamond"/>
            <c:size val="6"/>
            <c:spPr>
              <a:solidFill>
                <a:srgbClr val="000000"/>
              </a:solidFill>
              <a:ln>
                <a:solidFill>
                  <a:srgbClr val="000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qry_region_Crosstab!$C$76:$AX$76</c:f>
              <c:numCache>
                <c:formatCode>General</c:formatCode>
                <c:ptCount val="48"/>
                <c:pt idx="0">
                  <c:v>7.0316900000000118</c:v>
                </c:pt>
                <c:pt idx="1">
                  <c:v>7.1206290000000001</c:v>
                </c:pt>
                <c:pt idx="2">
                  <c:v>7.692579999999988</c:v>
                </c:pt>
                <c:pt idx="3">
                  <c:v>7.5302720000000116</c:v>
                </c:pt>
                <c:pt idx="4">
                  <c:v>7.1188239999999965</c:v>
                </c:pt>
                <c:pt idx="5">
                  <c:v>6.6166159999999881</c:v>
                </c:pt>
                <c:pt idx="6">
                  <c:v>7.8004530000000001</c:v>
                </c:pt>
                <c:pt idx="7">
                  <c:v>7.0928690000000003</c:v>
                </c:pt>
                <c:pt idx="8">
                  <c:v>6.1968899999999945</c:v>
                </c:pt>
                <c:pt idx="9">
                  <c:v>6.9112520000000117</c:v>
                </c:pt>
                <c:pt idx="10">
                  <c:v>7.4809419999999998</c:v>
                </c:pt>
                <c:pt idx="11">
                  <c:v>7.4170480000000003</c:v>
                </c:pt>
                <c:pt idx="12">
                  <c:v>6.1898460000000002</c:v>
                </c:pt>
                <c:pt idx="13">
                  <c:v>5.3671619999999889</c:v>
                </c:pt>
                <c:pt idx="14">
                  <c:v>6.1734720000000003</c:v>
                </c:pt>
                <c:pt idx="15">
                  <c:v>6.065438999999988</c:v>
                </c:pt>
                <c:pt idx="16">
                  <c:v>6.1701099999999975</c:v>
                </c:pt>
                <c:pt idx="17">
                  <c:v>6.1129009999999822</c:v>
                </c:pt>
                <c:pt idx="18">
                  <c:v>5.1045869999999782</c:v>
                </c:pt>
                <c:pt idx="19">
                  <c:v>4.3078609999999955</c:v>
                </c:pt>
                <c:pt idx="20">
                  <c:v>4.2857409999999998</c:v>
                </c:pt>
                <c:pt idx="21">
                  <c:v>5.5364509999999996</c:v>
                </c:pt>
                <c:pt idx="22">
                  <c:v>5.8905289999999955</c:v>
                </c:pt>
                <c:pt idx="23">
                  <c:v>6.190232</c:v>
                </c:pt>
                <c:pt idx="24">
                  <c:v>6.6558259999999869</c:v>
                </c:pt>
                <c:pt idx="25">
                  <c:v>6.2037740000000001</c:v>
                </c:pt>
                <c:pt idx="26">
                  <c:v>6.7221249999999859</c:v>
                </c:pt>
                <c:pt idx="27">
                  <c:v>6.2322009999999999</c:v>
                </c:pt>
                <c:pt idx="28">
                  <c:v>4.5263349999999889</c:v>
                </c:pt>
                <c:pt idx="29">
                  <c:v>4.223319</c:v>
                </c:pt>
                <c:pt idx="30">
                  <c:v>4.0175139999999869</c:v>
                </c:pt>
                <c:pt idx="31">
                  <c:v>3.75116</c:v>
                </c:pt>
                <c:pt idx="32">
                  <c:v>3.0753659999999967</c:v>
                </c:pt>
                <c:pt idx="33">
                  <c:v>3.3630110000000002</c:v>
                </c:pt>
                <c:pt idx="34">
                  <c:v>3.0909740000000001</c:v>
                </c:pt>
                <c:pt idx="35">
                  <c:v>3.1707719999999999</c:v>
                </c:pt>
                <c:pt idx="36">
                  <c:v>2.7010100000000001</c:v>
                </c:pt>
                <c:pt idx="37">
                  <c:v>3.0037759999999998</c:v>
                </c:pt>
                <c:pt idx="38">
                  <c:v>3.2067510000000001</c:v>
                </c:pt>
                <c:pt idx="39">
                  <c:v>2.8422159999999939</c:v>
                </c:pt>
                <c:pt idx="40">
                  <c:v>3.2565200000000001</c:v>
                </c:pt>
                <c:pt idx="41">
                  <c:v>3.424086</c:v>
                </c:pt>
                <c:pt idx="42">
                  <c:v>3.7927489999999948</c:v>
                </c:pt>
                <c:pt idx="43">
                  <c:v>3.7855660000000002</c:v>
                </c:pt>
                <c:pt idx="44">
                  <c:v>3.7841710000000064</c:v>
                </c:pt>
                <c:pt idx="45">
                  <c:v>3.38178</c:v>
                </c:pt>
                <c:pt idx="46">
                  <c:v>3.0789970000000002</c:v>
                </c:pt>
                <c:pt idx="47">
                  <c:v>2.4025789999999967</c:v>
                </c:pt>
              </c:numCache>
            </c:numRef>
          </c:yVal>
          <c:smooth val="0"/>
          <c:extLst>
            <c:ext xmlns:c16="http://schemas.microsoft.com/office/drawing/2014/chart" uri="{C3380CC4-5D6E-409C-BE32-E72D297353CC}">
              <c16:uniqueId val="{00000000-A43F-48B0-8F4F-20E36A41DF44}"/>
            </c:ext>
          </c:extLst>
        </c:ser>
        <c:ser>
          <c:idx val="1"/>
          <c:order val="1"/>
          <c:tx>
            <c:strRef>
              <c:f>qry_region_Crosstab!$A$75</c:f>
              <c:strCache>
                <c:ptCount val="1"/>
                <c:pt idx="0">
                  <c:v>BLM + USFS</c:v>
                </c:pt>
              </c:strCache>
            </c:strRef>
          </c:tx>
          <c:spPr>
            <a:ln w="38100">
              <a:solidFill>
                <a:srgbClr val="FF0000"/>
              </a:solidFill>
              <a:prstDash val="solid"/>
            </a:ln>
          </c:spPr>
          <c:marker>
            <c:symbol val="square"/>
            <c:size val="6"/>
            <c:spPr>
              <a:solidFill>
                <a:srgbClr val="FF0000"/>
              </a:solidFill>
              <a:ln>
                <a:solidFill>
                  <a:srgbClr val="FF0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qry_region_Crosstab!$C$75:$AX$75</c:f>
              <c:numCache>
                <c:formatCode>General</c:formatCode>
                <c:ptCount val="48"/>
                <c:pt idx="0">
                  <c:v>3.3066949999999977</c:v>
                </c:pt>
                <c:pt idx="1">
                  <c:v>3.6247720000000001</c:v>
                </c:pt>
                <c:pt idx="2">
                  <c:v>3.9815</c:v>
                </c:pt>
                <c:pt idx="3">
                  <c:v>3.8274949999999999</c:v>
                </c:pt>
                <c:pt idx="4">
                  <c:v>3.3803549999999998</c:v>
                </c:pt>
                <c:pt idx="5">
                  <c:v>3.1118929999999967</c:v>
                </c:pt>
                <c:pt idx="6">
                  <c:v>3.8900569999999939</c:v>
                </c:pt>
                <c:pt idx="7">
                  <c:v>3.413103</c:v>
                </c:pt>
                <c:pt idx="8">
                  <c:v>2.827728</c:v>
                </c:pt>
                <c:pt idx="9">
                  <c:v>3.3538109999999977</c:v>
                </c:pt>
                <c:pt idx="10">
                  <c:v>4.0093470000000107</c:v>
                </c:pt>
                <c:pt idx="11">
                  <c:v>4.0532659999999998</c:v>
                </c:pt>
                <c:pt idx="12">
                  <c:v>2.9843240000000053</c:v>
                </c:pt>
                <c:pt idx="13">
                  <c:v>2.118627</c:v>
                </c:pt>
                <c:pt idx="14">
                  <c:v>2.9633790000000002</c:v>
                </c:pt>
                <c:pt idx="15">
                  <c:v>2.7703820000000001</c:v>
                </c:pt>
                <c:pt idx="16">
                  <c:v>2.8536429999999919</c:v>
                </c:pt>
                <c:pt idx="17">
                  <c:v>3.0918629999999938</c:v>
                </c:pt>
                <c:pt idx="18">
                  <c:v>2.343766</c:v>
                </c:pt>
                <c:pt idx="19">
                  <c:v>1.847615</c:v>
                </c:pt>
                <c:pt idx="20">
                  <c:v>1.2506199999999998</c:v>
                </c:pt>
                <c:pt idx="21">
                  <c:v>2.4502389999999967</c:v>
                </c:pt>
                <c:pt idx="22">
                  <c:v>2.7592719999999997</c:v>
                </c:pt>
                <c:pt idx="23">
                  <c:v>2.9534529999999939</c:v>
                </c:pt>
                <c:pt idx="24">
                  <c:v>3.3387419999999977</c:v>
                </c:pt>
                <c:pt idx="25">
                  <c:v>3.1551419999999997</c:v>
                </c:pt>
                <c:pt idx="26">
                  <c:v>3.6363479999999977</c:v>
                </c:pt>
                <c:pt idx="27">
                  <c:v>2.9263399999999997</c:v>
                </c:pt>
                <c:pt idx="28">
                  <c:v>1.6666989999999999</c:v>
                </c:pt>
                <c:pt idx="29">
                  <c:v>1.4314159999999998</c:v>
                </c:pt>
                <c:pt idx="30">
                  <c:v>1.0871120000000001</c:v>
                </c:pt>
                <c:pt idx="31">
                  <c:v>0.75488699999999997</c:v>
                </c:pt>
                <c:pt idx="32">
                  <c:v>0.33927900000000066</c:v>
                </c:pt>
                <c:pt idx="33">
                  <c:v>0.32255000000000073</c:v>
                </c:pt>
                <c:pt idx="34">
                  <c:v>0.44351000000000074</c:v>
                </c:pt>
                <c:pt idx="35">
                  <c:v>0.33126600000000073</c:v>
                </c:pt>
                <c:pt idx="36">
                  <c:v>0.24410399999999999</c:v>
                </c:pt>
                <c:pt idx="37">
                  <c:v>0.23147100000000001</c:v>
                </c:pt>
                <c:pt idx="38">
                  <c:v>0.18438900000000033</c:v>
                </c:pt>
                <c:pt idx="39">
                  <c:v>6.4054000000000166E-2</c:v>
                </c:pt>
                <c:pt idx="40">
                  <c:v>9.2752000000000223E-2</c:v>
                </c:pt>
                <c:pt idx="41">
                  <c:v>0.14459400000000036</c:v>
                </c:pt>
                <c:pt idx="42">
                  <c:v>0.21840200000000048</c:v>
                </c:pt>
                <c:pt idx="43">
                  <c:v>0.25598700000000002</c:v>
                </c:pt>
                <c:pt idx="44">
                  <c:v>0.22475000000000034</c:v>
                </c:pt>
                <c:pt idx="45">
                  <c:v>0.25073499999999999</c:v>
                </c:pt>
                <c:pt idx="46">
                  <c:v>0.20752000000000001</c:v>
                </c:pt>
                <c:pt idx="47">
                  <c:v>0.23046000000000033</c:v>
                </c:pt>
              </c:numCache>
            </c:numRef>
          </c:yVal>
          <c:smooth val="0"/>
          <c:extLst>
            <c:ext xmlns:c16="http://schemas.microsoft.com/office/drawing/2014/chart" uri="{C3380CC4-5D6E-409C-BE32-E72D297353CC}">
              <c16:uniqueId val="{00000001-A43F-48B0-8F4F-20E36A41DF44}"/>
            </c:ext>
          </c:extLst>
        </c:ser>
        <c:ser>
          <c:idx val="2"/>
          <c:order val="2"/>
          <c:tx>
            <c:strRef>
              <c:f>qry_region_Crosstab!$A$68</c:f>
              <c:strCache>
                <c:ptCount val="1"/>
                <c:pt idx="0">
                  <c:v>Industry</c:v>
                </c:pt>
              </c:strCache>
            </c:strRef>
          </c:tx>
          <c:spPr>
            <a:ln w="38100">
              <a:solidFill>
                <a:srgbClr val="0000FF"/>
              </a:solidFill>
              <a:prstDash val="solid"/>
            </a:ln>
          </c:spPr>
          <c:marker>
            <c:symbol val="triangle"/>
            <c:size val="6"/>
            <c:spPr>
              <a:solidFill>
                <a:srgbClr val="0000FF"/>
              </a:solidFill>
              <a:ln>
                <a:solidFill>
                  <a:srgbClr val="0000FF"/>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qry_region_Crosstab!$C$68:$AX$68</c:f>
              <c:numCache>
                <c:formatCode>General</c:formatCode>
                <c:ptCount val="48"/>
                <c:pt idx="0">
                  <c:v>3.1467640000000001</c:v>
                </c:pt>
                <c:pt idx="1">
                  <c:v>2.7859769999999999</c:v>
                </c:pt>
                <c:pt idx="2">
                  <c:v>3.0575220000000001</c:v>
                </c:pt>
                <c:pt idx="3">
                  <c:v>2.9293239999999998</c:v>
                </c:pt>
                <c:pt idx="4">
                  <c:v>3.1417769999999998</c:v>
                </c:pt>
                <c:pt idx="5">
                  <c:v>2.9163539999999939</c:v>
                </c:pt>
                <c:pt idx="6">
                  <c:v>3.0573479999999997</c:v>
                </c:pt>
                <c:pt idx="7">
                  <c:v>2.808999</c:v>
                </c:pt>
                <c:pt idx="8">
                  <c:v>2.9248689999999948</c:v>
                </c:pt>
                <c:pt idx="9">
                  <c:v>3.1056429999999948</c:v>
                </c:pt>
                <c:pt idx="10">
                  <c:v>2.791906</c:v>
                </c:pt>
                <c:pt idx="11">
                  <c:v>2.4857339999999999</c:v>
                </c:pt>
                <c:pt idx="12">
                  <c:v>2.6354029999999948</c:v>
                </c:pt>
                <c:pt idx="13">
                  <c:v>2.8159819999999987</c:v>
                </c:pt>
                <c:pt idx="14">
                  <c:v>2.6771470000000002</c:v>
                </c:pt>
                <c:pt idx="15">
                  <c:v>2.7533259999999999</c:v>
                </c:pt>
                <c:pt idx="16">
                  <c:v>2.7962389999999977</c:v>
                </c:pt>
                <c:pt idx="17">
                  <c:v>2.5849510000000002</c:v>
                </c:pt>
                <c:pt idx="18">
                  <c:v>2.4377049999999998</c:v>
                </c:pt>
                <c:pt idx="19">
                  <c:v>2.1102759999999967</c:v>
                </c:pt>
                <c:pt idx="20">
                  <c:v>2.6792129999999967</c:v>
                </c:pt>
                <c:pt idx="21">
                  <c:v>2.6122519999999967</c:v>
                </c:pt>
                <c:pt idx="22">
                  <c:v>2.5992049999999987</c:v>
                </c:pt>
                <c:pt idx="23">
                  <c:v>2.6599879999999998</c:v>
                </c:pt>
                <c:pt idx="24">
                  <c:v>2.7452350000000001</c:v>
                </c:pt>
                <c:pt idx="25">
                  <c:v>2.4524279999999967</c:v>
                </c:pt>
                <c:pt idx="26">
                  <c:v>2.3059049999999988</c:v>
                </c:pt>
                <c:pt idx="27">
                  <c:v>2.5105079999999997</c:v>
                </c:pt>
                <c:pt idx="28">
                  <c:v>2.2107960000000002</c:v>
                </c:pt>
                <c:pt idx="29">
                  <c:v>2.2702360000000001</c:v>
                </c:pt>
                <c:pt idx="30">
                  <c:v>2.1829109999999998</c:v>
                </c:pt>
                <c:pt idx="31">
                  <c:v>2.1546089999999967</c:v>
                </c:pt>
                <c:pt idx="32">
                  <c:v>1.9563599999999999</c:v>
                </c:pt>
                <c:pt idx="33">
                  <c:v>2.3132449999999967</c:v>
                </c:pt>
                <c:pt idx="34">
                  <c:v>2.0718419999999944</c:v>
                </c:pt>
                <c:pt idx="35">
                  <c:v>2.2413300000000058</c:v>
                </c:pt>
                <c:pt idx="36">
                  <c:v>2.0266869999999977</c:v>
                </c:pt>
                <c:pt idx="37">
                  <c:v>2.0928559999999901</c:v>
                </c:pt>
                <c:pt idx="38">
                  <c:v>2.3818619999999977</c:v>
                </c:pt>
                <c:pt idx="39">
                  <c:v>2.2524819999999997</c:v>
                </c:pt>
                <c:pt idx="40">
                  <c:v>2.5925979999999997</c:v>
                </c:pt>
                <c:pt idx="41">
                  <c:v>2.6229459999999967</c:v>
                </c:pt>
                <c:pt idx="42">
                  <c:v>2.75129</c:v>
                </c:pt>
                <c:pt idx="43">
                  <c:v>2.7156370000000001</c:v>
                </c:pt>
                <c:pt idx="44">
                  <c:v>2.8709529999999939</c:v>
                </c:pt>
                <c:pt idx="45">
                  <c:v>2.6238519999999999</c:v>
                </c:pt>
                <c:pt idx="46">
                  <c:v>2.4122179999999944</c:v>
                </c:pt>
                <c:pt idx="47">
                  <c:v>1.8251389999999998</c:v>
                </c:pt>
              </c:numCache>
            </c:numRef>
          </c:yVal>
          <c:smooth val="0"/>
          <c:extLst>
            <c:ext xmlns:c16="http://schemas.microsoft.com/office/drawing/2014/chart" uri="{C3380CC4-5D6E-409C-BE32-E72D297353CC}">
              <c16:uniqueId val="{00000002-A43F-48B0-8F4F-20E36A41DF44}"/>
            </c:ext>
          </c:extLst>
        </c:ser>
        <c:ser>
          <c:idx val="3"/>
          <c:order val="3"/>
          <c:tx>
            <c:strRef>
              <c:f>qry_region_Crosstab!$A$74</c:f>
              <c:strCache>
                <c:ptCount val="1"/>
                <c:pt idx="0">
                  <c:v>Other</c:v>
                </c:pt>
              </c:strCache>
            </c:strRef>
          </c:tx>
          <c:spPr>
            <a:ln w="38100">
              <a:solidFill>
                <a:srgbClr val="008000"/>
              </a:solidFill>
              <a:prstDash val="solid"/>
            </a:ln>
          </c:spPr>
          <c:marker>
            <c:symbol val="circle"/>
            <c:size val="7"/>
            <c:spPr>
              <a:solidFill>
                <a:srgbClr val="008000"/>
              </a:solidFill>
              <a:ln>
                <a:solidFill>
                  <a:srgbClr val="008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qry_region_Crosstab!$C$74:$AX$74</c:f>
              <c:numCache>
                <c:formatCode>General</c:formatCode>
                <c:ptCount val="48"/>
                <c:pt idx="0">
                  <c:v>0.57823100000000005</c:v>
                </c:pt>
                <c:pt idx="1">
                  <c:v>0.70988000000000062</c:v>
                </c:pt>
                <c:pt idx="2">
                  <c:v>0.65355799999999997</c:v>
                </c:pt>
                <c:pt idx="3">
                  <c:v>0.77345299999999828</c:v>
                </c:pt>
                <c:pt idx="4">
                  <c:v>0.59669200000000122</c:v>
                </c:pt>
                <c:pt idx="5">
                  <c:v>0.58836899999999948</c:v>
                </c:pt>
                <c:pt idx="6">
                  <c:v>0.8530480000000018</c:v>
                </c:pt>
                <c:pt idx="7">
                  <c:v>0.87076699999999996</c:v>
                </c:pt>
                <c:pt idx="8">
                  <c:v>0.4442930000000001</c:v>
                </c:pt>
                <c:pt idx="9">
                  <c:v>0.45179799999999998</c:v>
                </c:pt>
                <c:pt idx="10">
                  <c:v>0.67968900000000243</c:v>
                </c:pt>
                <c:pt idx="11">
                  <c:v>0.87804800000000183</c:v>
                </c:pt>
                <c:pt idx="12">
                  <c:v>0.57011900000000004</c:v>
                </c:pt>
                <c:pt idx="13">
                  <c:v>0.43255300000000002</c:v>
                </c:pt>
                <c:pt idx="14">
                  <c:v>0.53294600000000003</c:v>
                </c:pt>
                <c:pt idx="15">
                  <c:v>0.54173099999999996</c:v>
                </c:pt>
                <c:pt idx="16">
                  <c:v>0.52022800000000002</c:v>
                </c:pt>
                <c:pt idx="17">
                  <c:v>0.43608700000000067</c:v>
                </c:pt>
                <c:pt idx="18">
                  <c:v>0.32311600000000085</c:v>
                </c:pt>
                <c:pt idx="19">
                  <c:v>0.34997000000000122</c:v>
                </c:pt>
                <c:pt idx="20">
                  <c:v>0.35590800000000067</c:v>
                </c:pt>
                <c:pt idx="21">
                  <c:v>0.47396000000000038</c:v>
                </c:pt>
                <c:pt idx="22">
                  <c:v>0.53205199999999997</c:v>
                </c:pt>
                <c:pt idx="23">
                  <c:v>0.57679100000000183</c:v>
                </c:pt>
                <c:pt idx="24">
                  <c:v>0.57184900000000183</c:v>
                </c:pt>
                <c:pt idx="25">
                  <c:v>0.5962039999999994</c:v>
                </c:pt>
                <c:pt idx="26">
                  <c:v>0.77987200000000023</c:v>
                </c:pt>
                <c:pt idx="27">
                  <c:v>0.79535299999999842</c:v>
                </c:pt>
                <c:pt idx="28">
                  <c:v>0.6488400000000023</c:v>
                </c:pt>
                <c:pt idx="29">
                  <c:v>0.52166699999999866</c:v>
                </c:pt>
                <c:pt idx="30">
                  <c:v>0.74749100000000146</c:v>
                </c:pt>
                <c:pt idx="31">
                  <c:v>0.84166399999999997</c:v>
                </c:pt>
                <c:pt idx="32">
                  <c:v>0.7797269999999995</c:v>
                </c:pt>
                <c:pt idx="33">
                  <c:v>0.72721599999999997</c:v>
                </c:pt>
                <c:pt idx="34">
                  <c:v>0.57562200000000063</c:v>
                </c:pt>
                <c:pt idx="35">
                  <c:v>0.59817599999999982</c:v>
                </c:pt>
                <c:pt idx="36">
                  <c:v>0.43021900000000002</c:v>
                </c:pt>
                <c:pt idx="37">
                  <c:v>0.6794490000000023</c:v>
                </c:pt>
                <c:pt idx="38">
                  <c:v>0.64050000000000062</c:v>
                </c:pt>
                <c:pt idx="39">
                  <c:v>0.52568000000000004</c:v>
                </c:pt>
                <c:pt idx="40">
                  <c:v>0.57116999999999996</c:v>
                </c:pt>
                <c:pt idx="41">
                  <c:v>0.65654600000000063</c:v>
                </c:pt>
                <c:pt idx="42">
                  <c:v>0.82305700000000004</c:v>
                </c:pt>
                <c:pt idx="43">
                  <c:v>0.81394200000000005</c:v>
                </c:pt>
                <c:pt idx="44">
                  <c:v>0.68846799999999952</c:v>
                </c:pt>
                <c:pt idx="45">
                  <c:v>0.507193</c:v>
                </c:pt>
                <c:pt idx="46">
                  <c:v>0.45925900000000003</c:v>
                </c:pt>
                <c:pt idx="47">
                  <c:v>0.3469800000000014</c:v>
                </c:pt>
              </c:numCache>
            </c:numRef>
          </c:yVal>
          <c:smooth val="0"/>
          <c:extLst>
            <c:ext xmlns:c16="http://schemas.microsoft.com/office/drawing/2014/chart" uri="{C3380CC4-5D6E-409C-BE32-E72D297353CC}">
              <c16:uniqueId val="{00000003-A43F-48B0-8F4F-20E36A41DF44}"/>
            </c:ext>
          </c:extLst>
        </c:ser>
        <c:dLbls>
          <c:showLegendKey val="0"/>
          <c:showVal val="0"/>
          <c:showCatName val="0"/>
          <c:showSerName val="0"/>
          <c:showPercent val="0"/>
          <c:showBubbleSize val="0"/>
        </c:dLbls>
        <c:axId val="280778384"/>
        <c:axId val="280778776"/>
      </c:scatterChart>
      <c:valAx>
        <c:axId val="280778384"/>
        <c:scaling>
          <c:orientation val="minMax"/>
          <c:max val="2010"/>
          <c:min val="1960"/>
        </c:scaling>
        <c:delete val="0"/>
        <c:axPos val="b"/>
        <c:title>
          <c:tx>
            <c:rich>
              <a:bodyPr/>
              <a:lstStyle/>
              <a:p>
                <a:pPr>
                  <a:defRPr sz="1800" b="1" i="0" u="none" strike="noStrike" baseline="0">
                    <a:solidFill>
                      <a:srgbClr val="000000"/>
                    </a:solidFill>
                    <a:latin typeface="Arial"/>
                    <a:ea typeface="Arial"/>
                    <a:cs typeface="Arial"/>
                  </a:defRPr>
                </a:pPr>
                <a:r>
                  <a:rPr lang="en-US"/>
                  <a:t>Year</a:t>
                </a:r>
              </a:p>
            </c:rich>
          </c:tx>
          <c:layout>
            <c:manualLayout>
              <c:xMode val="edge"/>
              <c:yMode val="edge"/>
              <c:x val="0.45490239631433482"/>
              <c:y val="0.9"/>
            </c:manualLayout>
          </c:layout>
          <c:overlay val="0"/>
          <c:spPr>
            <a:noFill/>
            <a:ln w="25400">
              <a:noFill/>
            </a:ln>
          </c:spPr>
        </c:title>
        <c:numFmt formatCode="General" sourceLinked="1"/>
        <c:majorTickMark val="out"/>
        <c:minorTickMark val="none"/>
        <c:tickLblPos val="nextTo"/>
        <c:spPr>
          <a:ln w="38100">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280778776"/>
        <c:crosses val="autoZero"/>
        <c:crossBetween val="midCat"/>
      </c:valAx>
      <c:valAx>
        <c:axId val="280778776"/>
        <c:scaling>
          <c:orientation val="minMax"/>
        </c:scaling>
        <c:delete val="0"/>
        <c:axPos val="l"/>
        <c:title>
          <c:tx>
            <c:rich>
              <a:bodyPr/>
              <a:lstStyle/>
              <a:p>
                <a:pPr>
                  <a:defRPr sz="1800" b="1" i="0" u="none" strike="noStrike" baseline="0">
                    <a:solidFill>
                      <a:srgbClr val="000000"/>
                    </a:solidFill>
                    <a:latin typeface="Arial"/>
                    <a:ea typeface="Arial"/>
                    <a:cs typeface="Arial"/>
                  </a:defRPr>
                </a:pPr>
                <a:r>
                  <a:rPr lang="en-US" dirty="0"/>
                  <a:t>Harvest Volume </a:t>
                </a:r>
              </a:p>
              <a:p>
                <a:pPr>
                  <a:defRPr sz="1800" b="1" i="0" u="none" strike="noStrike" baseline="0">
                    <a:solidFill>
                      <a:srgbClr val="000000"/>
                    </a:solidFill>
                    <a:latin typeface="Arial"/>
                    <a:ea typeface="Arial"/>
                    <a:cs typeface="Arial"/>
                  </a:defRPr>
                </a:pPr>
                <a:r>
                  <a:rPr lang="en-US" dirty="0"/>
                  <a:t>(Billions</a:t>
                </a:r>
                <a:r>
                  <a:rPr lang="en-US" baseline="0" dirty="0"/>
                  <a:t> of</a:t>
                </a:r>
                <a:r>
                  <a:rPr lang="en-US" dirty="0"/>
                  <a:t> Board Feet/ Yr)</a:t>
                </a:r>
              </a:p>
            </c:rich>
          </c:tx>
          <c:layout>
            <c:manualLayout>
              <c:xMode val="edge"/>
              <c:yMode val="edge"/>
              <c:x val="3.8783846286730198E-3"/>
              <c:y val="0.16431549086667277"/>
            </c:manualLayout>
          </c:layout>
          <c:overlay val="0"/>
          <c:spPr>
            <a:noFill/>
            <a:ln w="25400">
              <a:noFill/>
            </a:ln>
          </c:spPr>
        </c:title>
        <c:numFmt formatCode="General" sourceLinked="1"/>
        <c:majorTickMark val="out"/>
        <c:minorTickMark val="none"/>
        <c:tickLblPos val="nextTo"/>
        <c:spPr>
          <a:ln w="38100">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280778384"/>
        <c:crosses val="autoZero"/>
        <c:crossBetween val="midCat"/>
        <c:majorUnit val="2"/>
        <c:minorUnit val="1"/>
      </c:valAx>
      <c:spPr>
        <a:noFill/>
        <a:ln w="38100">
          <a:solidFill>
            <a:srgbClr val="000000"/>
          </a:solidFill>
          <a:prstDash val="solid"/>
        </a:ln>
      </c:spPr>
    </c:plotArea>
    <c:plotVisOnly val="1"/>
    <c:dispBlanksAs val="gap"/>
    <c:showDLblsOverMax val="0"/>
  </c:chart>
  <c:spPr>
    <a:noFill/>
    <a:ln w="9525">
      <a:noFill/>
    </a:ln>
  </c:spPr>
  <c:txPr>
    <a:bodyPr/>
    <a:lstStyle/>
    <a:p>
      <a:pPr>
        <a:defRPr sz="1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Dead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carbtab72_95!$D$54:$D$58</c:f>
              <c:numCache>
                <c:formatCode>General</c:formatCode>
                <c:ptCount val="5"/>
                <c:pt idx="0">
                  <c:v>2.5299999999999998</c:v>
                </c:pt>
                <c:pt idx="1">
                  <c:v>1.75</c:v>
                </c:pt>
                <c:pt idx="2">
                  <c:v>0.77000000000000146</c:v>
                </c:pt>
                <c:pt idx="3">
                  <c:v>1.34</c:v>
                </c:pt>
                <c:pt idx="4">
                  <c:v>1.72</c:v>
                </c:pt>
              </c:numCache>
            </c:numRef>
          </c:yVal>
          <c:smooth val="0"/>
          <c:extLst>
            <c:ext xmlns:c16="http://schemas.microsoft.com/office/drawing/2014/chart" uri="{C3380CC4-5D6E-409C-BE32-E72D297353CC}">
              <c16:uniqueId val="{00000000-3A8C-467A-B27E-196A962CC08C}"/>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all_carbtabs!$D$12:$D$35</c:f>
              <c:numCache>
                <c:formatCode>General</c:formatCode>
                <c:ptCount val="24"/>
                <c:pt idx="0">
                  <c:v>1.2</c:v>
                </c:pt>
                <c:pt idx="1">
                  <c:v>1.59</c:v>
                </c:pt>
                <c:pt idx="2">
                  <c:v>1.24</c:v>
                </c:pt>
                <c:pt idx="3">
                  <c:v>0.86000000000000065</c:v>
                </c:pt>
                <c:pt idx="4">
                  <c:v>1.08</c:v>
                </c:pt>
                <c:pt idx="5">
                  <c:v>1.59</c:v>
                </c:pt>
                <c:pt idx="6">
                  <c:v>1.72</c:v>
                </c:pt>
                <c:pt idx="7">
                  <c:v>1.37</c:v>
                </c:pt>
                <c:pt idx="8">
                  <c:v>1.54</c:v>
                </c:pt>
                <c:pt idx="9">
                  <c:v>1.6500000000000001</c:v>
                </c:pt>
                <c:pt idx="10">
                  <c:v>1.57</c:v>
                </c:pt>
                <c:pt idx="11">
                  <c:v>1.45</c:v>
                </c:pt>
                <c:pt idx="12">
                  <c:v>1.139999999999997</c:v>
                </c:pt>
                <c:pt idx="13">
                  <c:v>1.3900000000000001</c:v>
                </c:pt>
                <c:pt idx="14">
                  <c:v>0.97000000000000064</c:v>
                </c:pt>
                <c:pt idx="15">
                  <c:v>1.23</c:v>
                </c:pt>
                <c:pt idx="16">
                  <c:v>1.02</c:v>
                </c:pt>
                <c:pt idx="17">
                  <c:v>0.72000000000000064</c:v>
                </c:pt>
                <c:pt idx="18">
                  <c:v>-1.51</c:v>
                </c:pt>
                <c:pt idx="19">
                  <c:v>0.74000000000000132</c:v>
                </c:pt>
                <c:pt idx="20">
                  <c:v>0.76000000000000145</c:v>
                </c:pt>
                <c:pt idx="21">
                  <c:v>0.52</c:v>
                </c:pt>
                <c:pt idx="22">
                  <c:v>0.18000000000000024</c:v>
                </c:pt>
                <c:pt idx="23">
                  <c:v>0.89</c:v>
                </c:pt>
              </c:numCache>
            </c:numRef>
          </c:yVal>
          <c:smooth val="0"/>
          <c:extLst>
            <c:ext xmlns:c16="http://schemas.microsoft.com/office/drawing/2014/chart" uri="{C3380CC4-5D6E-409C-BE32-E72D297353CC}">
              <c16:uniqueId val="{00000001-3A8C-467A-B27E-196A962CC08C}"/>
            </c:ext>
          </c:extLst>
        </c:ser>
        <c:dLbls>
          <c:showLegendKey val="0"/>
          <c:showVal val="0"/>
          <c:showCatName val="0"/>
          <c:showSerName val="0"/>
          <c:showPercent val="0"/>
          <c:showBubbleSize val="0"/>
        </c:dLbls>
        <c:axId val="221195136"/>
        <c:axId val="221195528"/>
      </c:scatterChart>
      <c:valAx>
        <c:axId val="22119513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21195528"/>
        <c:crossesAt val="-2"/>
        <c:crossBetween val="midCat"/>
        <c:majorUnit val="10"/>
      </c:valAx>
      <c:valAx>
        <c:axId val="221195528"/>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21195136"/>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Onsite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carbtab72_95!$E$54:$E$58</c:f>
              <c:numCache>
                <c:formatCode>General</c:formatCode>
                <c:ptCount val="5"/>
                <c:pt idx="0">
                  <c:v>1.71</c:v>
                </c:pt>
                <c:pt idx="1">
                  <c:v>1.3800000000000001</c:v>
                </c:pt>
                <c:pt idx="2">
                  <c:v>1.83</c:v>
                </c:pt>
                <c:pt idx="3">
                  <c:v>0.9</c:v>
                </c:pt>
                <c:pt idx="4">
                  <c:v>0.13</c:v>
                </c:pt>
              </c:numCache>
            </c:numRef>
          </c:yVal>
          <c:smooth val="0"/>
          <c:extLst>
            <c:ext xmlns:c16="http://schemas.microsoft.com/office/drawing/2014/chart" uri="{C3380CC4-5D6E-409C-BE32-E72D297353CC}">
              <c16:uniqueId val="{00000000-3B1A-4B8A-884C-B5D03BAF643C}"/>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all_carbtabs!$E$12:$E$35</c:f>
              <c:numCache>
                <c:formatCode>General</c:formatCode>
                <c:ptCount val="24"/>
                <c:pt idx="0">
                  <c:v>1.35</c:v>
                </c:pt>
                <c:pt idx="1">
                  <c:v>0.84000000000000064</c:v>
                </c:pt>
                <c:pt idx="2">
                  <c:v>1.0900000000000001</c:v>
                </c:pt>
                <c:pt idx="3">
                  <c:v>1.3900000000000001</c:v>
                </c:pt>
                <c:pt idx="4">
                  <c:v>1.0900000000000001</c:v>
                </c:pt>
                <c:pt idx="5">
                  <c:v>0.49000000000000032</c:v>
                </c:pt>
                <c:pt idx="6">
                  <c:v>0.22</c:v>
                </c:pt>
                <c:pt idx="7">
                  <c:v>0.45</c:v>
                </c:pt>
                <c:pt idx="8">
                  <c:v>0.17</c:v>
                </c:pt>
                <c:pt idx="9">
                  <c:v>-7.0000000000000021E-2</c:v>
                </c:pt>
                <c:pt idx="10">
                  <c:v>-0.11</c:v>
                </c:pt>
                <c:pt idx="11">
                  <c:v>-0.11</c:v>
                </c:pt>
                <c:pt idx="12">
                  <c:v>0.11</c:v>
                </c:pt>
                <c:pt idx="13">
                  <c:v>-0.24000000000000021</c:v>
                </c:pt>
                <c:pt idx="14">
                  <c:v>0.1</c:v>
                </c:pt>
                <c:pt idx="15">
                  <c:v>-0.24000000000000021</c:v>
                </c:pt>
                <c:pt idx="16">
                  <c:v>-0.1</c:v>
                </c:pt>
                <c:pt idx="17">
                  <c:v>0.15000000000000024</c:v>
                </c:pt>
                <c:pt idx="18">
                  <c:v>2.4699999999999998</c:v>
                </c:pt>
                <c:pt idx="19">
                  <c:v>0.27</c:v>
                </c:pt>
                <c:pt idx="20">
                  <c:v>0.21000000000000021</c:v>
                </c:pt>
                <c:pt idx="21">
                  <c:v>0.41000000000000031</c:v>
                </c:pt>
                <c:pt idx="22">
                  <c:v>0.74000000000000132</c:v>
                </c:pt>
                <c:pt idx="23">
                  <c:v>0</c:v>
                </c:pt>
              </c:numCache>
            </c:numRef>
          </c:yVal>
          <c:smooth val="0"/>
          <c:extLst>
            <c:ext xmlns:c16="http://schemas.microsoft.com/office/drawing/2014/chart" uri="{C3380CC4-5D6E-409C-BE32-E72D297353CC}">
              <c16:uniqueId val="{00000001-3B1A-4B8A-884C-B5D03BAF643C}"/>
            </c:ext>
          </c:extLst>
        </c:ser>
        <c:dLbls>
          <c:showLegendKey val="0"/>
          <c:showVal val="0"/>
          <c:showCatName val="0"/>
          <c:showSerName val="0"/>
          <c:showPercent val="0"/>
          <c:showBubbleSize val="0"/>
        </c:dLbls>
        <c:axId val="281459000"/>
        <c:axId val="281459392"/>
      </c:scatterChart>
      <c:valAx>
        <c:axId val="281459000"/>
        <c:scaling>
          <c:orientation val="minMax"/>
        </c:scaling>
        <c:delete val="0"/>
        <c:axPos val="b"/>
        <c:title>
          <c:tx>
            <c:rich>
              <a:bodyPr/>
              <a:lstStyle/>
              <a:p>
                <a:pPr>
                  <a:defRPr sz="1200" baseline="0"/>
                </a:pPr>
                <a:r>
                  <a:rPr lang="en-US" sz="1200" baseline="0"/>
                  <a:t>Year</a:t>
                </a:r>
              </a:p>
            </c:rich>
          </c:tx>
          <c:overlay val="0"/>
        </c:title>
        <c:numFmt formatCode="General" sourceLinked="1"/>
        <c:majorTickMark val="out"/>
        <c:minorTickMark val="none"/>
        <c:tickLblPos val="nextTo"/>
        <c:txPr>
          <a:bodyPr/>
          <a:lstStyle/>
          <a:p>
            <a:pPr>
              <a:defRPr sz="1200" b="1" i="0" baseline="0"/>
            </a:pPr>
            <a:endParaRPr lang="en-US"/>
          </a:p>
        </c:txPr>
        <c:crossAx val="281459392"/>
        <c:crossesAt val="-2"/>
        <c:crossBetween val="midCat"/>
      </c:valAx>
      <c:valAx>
        <c:axId val="281459392"/>
        <c:scaling>
          <c:orientation val="minMax"/>
          <c:max val="4"/>
          <c:min val="-2"/>
        </c:scaling>
        <c:delete val="0"/>
        <c:axPos val="l"/>
        <c:title>
          <c:tx>
            <c:rich>
              <a:bodyPr/>
              <a:lstStyle/>
              <a:p>
                <a:pPr>
                  <a:defRPr sz="1200" baseline="0"/>
                </a:pPr>
                <a:r>
                  <a:rPr lang="en-US" sz="1200" baseline="0"/>
                  <a:t>Mg C/ha/yr</a:t>
                </a:r>
              </a:p>
            </c:rich>
          </c:tx>
          <c:overlay val="0"/>
        </c:title>
        <c:numFmt formatCode="General" sourceLinked="1"/>
        <c:majorTickMark val="out"/>
        <c:minorTickMark val="out"/>
        <c:tickLblPos val="nextTo"/>
        <c:txPr>
          <a:bodyPr/>
          <a:lstStyle/>
          <a:p>
            <a:pPr>
              <a:defRPr sz="1200" b="1" i="0" baseline="0"/>
            </a:pPr>
            <a:endParaRPr lang="en-US"/>
          </a:p>
        </c:txPr>
        <c:crossAx val="281459000"/>
        <c:crosses val="autoZero"/>
        <c:crossBetween val="midCat"/>
        <c:majorUnit val="2"/>
        <c:minorUnit val="1"/>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Offsite Flux</a:t>
            </a:r>
          </a:p>
        </c:rich>
      </c:tx>
      <c:overlay val="0"/>
    </c:title>
    <c:autoTitleDeleted val="0"/>
    <c:plotArea>
      <c:layout>
        <c:manualLayout>
          <c:layoutTarget val="inner"/>
          <c:xMode val="edge"/>
          <c:yMode val="edge"/>
          <c:x val="0.21929033094592584"/>
          <c:y val="0.20466931732543375"/>
          <c:w val="0.69941344902211799"/>
          <c:h val="0.53419781376354059"/>
        </c:manualLayout>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carbtab72_95!$F$54:$F$58</c:f>
              <c:numCache>
                <c:formatCode>General</c:formatCode>
                <c:ptCount val="5"/>
                <c:pt idx="0">
                  <c:v>-0.41000000000000031</c:v>
                </c:pt>
                <c:pt idx="1">
                  <c:v>-0.58000000000000007</c:v>
                </c:pt>
                <c:pt idx="2">
                  <c:v>-0.94000000000000061</c:v>
                </c:pt>
                <c:pt idx="3">
                  <c:v>-0.56000000000000005</c:v>
                </c:pt>
                <c:pt idx="4">
                  <c:v>-0.27</c:v>
                </c:pt>
              </c:numCache>
            </c:numRef>
          </c:yVal>
          <c:smooth val="0"/>
          <c:extLst>
            <c:ext xmlns:c16="http://schemas.microsoft.com/office/drawing/2014/chart" uri="{C3380CC4-5D6E-409C-BE32-E72D297353CC}">
              <c16:uniqueId val="{00000000-809C-4C18-9B0B-FA92562799EE}"/>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all_carbtabs!$F$12:$F$35</c:f>
              <c:numCache>
                <c:formatCode>General</c:formatCode>
                <c:ptCount val="24"/>
                <c:pt idx="0">
                  <c:v>-0.73000000000000065</c:v>
                </c:pt>
                <c:pt idx="1">
                  <c:v>-0.5</c:v>
                </c:pt>
                <c:pt idx="2">
                  <c:v>-0.65000000000000169</c:v>
                </c:pt>
                <c:pt idx="3">
                  <c:v>-0.82000000000000062</c:v>
                </c:pt>
                <c:pt idx="4">
                  <c:v>-0.69000000000000061</c:v>
                </c:pt>
                <c:pt idx="5">
                  <c:v>-0.41000000000000031</c:v>
                </c:pt>
                <c:pt idx="6">
                  <c:v>-0.31000000000000066</c:v>
                </c:pt>
                <c:pt idx="7">
                  <c:v>-0.45</c:v>
                </c:pt>
                <c:pt idx="8">
                  <c:v>-0.34</c:v>
                </c:pt>
                <c:pt idx="9">
                  <c:v>-0.25</c:v>
                </c:pt>
                <c:pt idx="10">
                  <c:v>-0.26</c:v>
                </c:pt>
                <c:pt idx="11">
                  <c:v>-0.29000000000000031</c:v>
                </c:pt>
                <c:pt idx="12">
                  <c:v>-0.42000000000000032</c:v>
                </c:pt>
                <c:pt idx="13">
                  <c:v>-0.27</c:v>
                </c:pt>
                <c:pt idx="14">
                  <c:v>-0.46</c:v>
                </c:pt>
                <c:pt idx="15">
                  <c:v>-0.30000000000000032</c:v>
                </c:pt>
                <c:pt idx="16">
                  <c:v>-0.39000000000000073</c:v>
                </c:pt>
                <c:pt idx="17">
                  <c:v>-0.52</c:v>
                </c:pt>
                <c:pt idx="18">
                  <c:v>-1.6400000000000001</c:v>
                </c:pt>
                <c:pt idx="19">
                  <c:v>-0.51</c:v>
                </c:pt>
                <c:pt idx="20">
                  <c:v>-0.49000000000000032</c:v>
                </c:pt>
                <c:pt idx="21">
                  <c:v>-0.59</c:v>
                </c:pt>
                <c:pt idx="22">
                  <c:v>-0.75000000000000144</c:v>
                </c:pt>
                <c:pt idx="23">
                  <c:v>-0.38000000000000073</c:v>
                </c:pt>
              </c:numCache>
            </c:numRef>
          </c:yVal>
          <c:smooth val="0"/>
          <c:extLst>
            <c:ext xmlns:c16="http://schemas.microsoft.com/office/drawing/2014/chart" uri="{C3380CC4-5D6E-409C-BE32-E72D297353CC}">
              <c16:uniqueId val="{00000001-809C-4C18-9B0B-FA92562799EE}"/>
            </c:ext>
          </c:extLst>
        </c:ser>
        <c:dLbls>
          <c:showLegendKey val="0"/>
          <c:showVal val="0"/>
          <c:showCatName val="0"/>
          <c:showSerName val="0"/>
          <c:showPercent val="0"/>
          <c:showBubbleSize val="0"/>
        </c:dLbls>
        <c:axId val="281459784"/>
        <c:axId val="281460176"/>
      </c:scatterChart>
      <c:valAx>
        <c:axId val="281459784"/>
        <c:scaling>
          <c:orientation val="minMax"/>
          <c:max val="2010"/>
          <c:min val="1970"/>
        </c:scaling>
        <c:delete val="0"/>
        <c:axPos val="b"/>
        <c:title>
          <c:tx>
            <c:rich>
              <a:bodyPr/>
              <a:lstStyle/>
              <a:p>
                <a:pPr>
                  <a:defRPr/>
                </a:pPr>
                <a:r>
                  <a:rPr lang="en-US"/>
                  <a:t>Year</a:t>
                </a:r>
              </a:p>
            </c:rich>
          </c:tx>
          <c:overlay val="0"/>
        </c:title>
        <c:numFmt formatCode="General" sourceLinked="1"/>
        <c:majorTickMark val="out"/>
        <c:minorTickMark val="none"/>
        <c:tickLblPos val="nextTo"/>
        <c:crossAx val="281460176"/>
        <c:crossesAt val="-2"/>
        <c:crossBetween val="midCat"/>
        <c:majorUnit val="10"/>
      </c:valAx>
      <c:valAx>
        <c:axId val="281460176"/>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81459784"/>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carbtab72_95!$G$54:$G$58</c:f>
              <c:numCache>
                <c:formatCode>General</c:formatCode>
                <c:ptCount val="5"/>
                <c:pt idx="0">
                  <c:v>1.3</c:v>
                </c:pt>
                <c:pt idx="1">
                  <c:v>0.8</c:v>
                </c:pt>
                <c:pt idx="2">
                  <c:v>0.9</c:v>
                </c:pt>
                <c:pt idx="3">
                  <c:v>0.3300000000000009</c:v>
                </c:pt>
                <c:pt idx="4">
                  <c:v>-0.14000000000000001</c:v>
                </c:pt>
              </c:numCache>
            </c:numRef>
          </c:yVal>
          <c:smooth val="0"/>
          <c:extLst>
            <c:ext xmlns:c16="http://schemas.microsoft.com/office/drawing/2014/chart" uri="{C3380CC4-5D6E-409C-BE32-E72D297353CC}">
              <c16:uniqueId val="{00000000-87A3-4FA8-8B65-162EEC2BDFC5}"/>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all_carbtabs!$G$12:$G$35</c:f>
              <c:numCache>
                <c:formatCode>General</c:formatCode>
                <c:ptCount val="24"/>
                <c:pt idx="0">
                  <c:v>0.62000000000000133</c:v>
                </c:pt>
                <c:pt idx="1">
                  <c:v>0.3300000000000009</c:v>
                </c:pt>
                <c:pt idx="2">
                  <c:v>0.44</c:v>
                </c:pt>
                <c:pt idx="3">
                  <c:v>0.56999999999999995</c:v>
                </c:pt>
                <c:pt idx="4">
                  <c:v>0.4</c:v>
                </c:pt>
                <c:pt idx="5">
                  <c:v>8.0000000000000043E-2</c:v>
                </c:pt>
                <c:pt idx="6">
                  <c:v>-9.0000000000000024E-2</c:v>
                </c:pt>
                <c:pt idx="7">
                  <c:v>-1.0000000000000005E-2</c:v>
                </c:pt>
                <c:pt idx="8">
                  <c:v>-0.17</c:v>
                </c:pt>
                <c:pt idx="9">
                  <c:v>-0.32000000000000073</c:v>
                </c:pt>
                <c:pt idx="10">
                  <c:v>-0.37000000000000038</c:v>
                </c:pt>
                <c:pt idx="11">
                  <c:v>-0.4</c:v>
                </c:pt>
                <c:pt idx="12">
                  <c:v>-0.31000000000000066</c:v>
                </c:pt>
                <c:pt idx="13">
                  <c:v>-0.5</c:v>
                </c:pt>
                <c:pt idx="14">
                  <c:v>-0.35000000000000031</c:v>
                </c:pt>
                <c:pt idx="15">
                  <c:v>-0.54</c:v>
                </c:pt>
                <c:pt idx="16">
                  <c:v>-0.49000000000000032</c:v>
                </c:pt>
                <c:pt idx="17">
                  <c:v>-0.37000000000000038</c:v>
                </c:pt>
                <c:pt idx="18">
                  <c:v>0.83000000000000063</c:v>
                </c:pt>
                <c:pt idx="19">
                  <c:v>-0.24000000000000021</c:v>
                </c:pt>
                <c:pt idx="20">
                  <c:v>-0.28000000000000008</c:v>
                </c:pt>
                <c:pt idx="21">
                  <c:v>-0.18000000000000024</c:v>
                </c:pt>
                <c:pt idx="22">
                  <c:v>0</c:v>
                </c:pt>
                <c:pt idx="23">
                  <c:v>-0.38000000000000073</c:v>
                </c:pt>
              </c:numCache>
            </c:numRef>
          </c:yVal>
          <c:smooth val="0"/>
          <c:extLst>
            <c:ext xmlns:c16="http://schemas.microsoft.com/office/drawing/2014/chart" uri="{C3380CC4-5D6E-409C-BE32-E72D297353CC}">
              <c16:uniqueId val="{00000001-87A3-4FA8-8B65-162EEC2BDFC5}"/>
            </c:ext>
          </c:extLst>
        </c:ser>
        <c:dLbls>
          <c:showLegendKey val="0"/>
          <c:showVal val="0"/>
          <c:showCatName val="0"/>
          <c:showSerName val="0"/>
          <c:showPercent val="0"/>
          <c:showBubbleSize val="0"/>
        </c:dLbls>
        <c:axId val="281591824"/>
        <c:axId val="281592216"/>
      </c:scatterChart>
      <c:valAx>
        <c:axId val="281591824"/>
        <c:scaling>
          <c:orientation val="minMax"/>
        </c:scaling>
        <c:delete val="0"/>
        <c:axPos val="b"/>
        <c:title>
          <c:tx>
            <c:rich>
              <a:bodyPr/>
              <a:lstStyle/>
              <a:p>
                <a:pPr>
                  <a:defRPr sz="1200" baseline="0"/>
                </a:pPr>
                <a:r>
                  <a:rPr lang="en-US" sz="1200" baseline="0"/>
                  <a:t>Year</a:t>
                </a:r>
              </a:p>
            </c:rich>
          </c:tx>
          <c:overlay val="0"/>
        </c:title>
        <c:numFmt formatCode="General" sourceLinked="1"/>
        <c:majorTickMark val="out"/>
        <c:minorTickMark val="none"/>
        <c:tickLblPos val="nextTo"/>
        <c:txPr>
          <a:bodyPr/>
          <a:lstStyle/>
          <a:p>
            <a:pPr>
              <a:defRPr sz="1200" b="1" i="0" baseline="0"/>
            </a:pPr>
            <a:endParaRPr lang="en-US"/>
          </a:p>
        </c:txPr>
        <c:crossAx val="281592216"/>
        <c:crossesAt val="-1"/>
        <c:crossBetween val="midCat"/>
      </c:valAx>
      <c:valAx>
        <c:axId val="281592216"/>
        <c:scaling>
          <c:orientation val="minMax"/>
          <c:max val="2"/>
        </c:scaling>
        <c:delete val="0"/>
        <c:axPos val="l"/>
        <c:title>
          <c:tx>
            <c:rich>
              <a:bodyPr/>
              <a:lstStyle/>
              <a:p>
                <a:pPr>
                  <a:defRPr sz="1200" baseline="0"/>
                </a:pPr>
                <a:r>
                  <a:rPr lang="en-US" sz="1200" baseline="0"/>
                  <a:t>Mg C/ha/yr</a:t>
                </a:r>
              </a:p>
            </c:rich>
          </c:tx>
          <c:overlay val="0"/>
        </c:title>
        <c:numFmt formatCode="General" sourceLinked="1"/>
        <c:majorTickMark val="out"/>
        <c:minorTickMark val="none"/>
        <c:tickLblPos val="nextTo"/>
        <c:txPr>
          <a:bodyPr/>
          <a:lstStyle/>
          <a:p>
            <a:pPr>
              <a:defRPr sz="1200" b="1" i="0" baseline="0"/>
            </a:pPr>
            <a:endParaRPr lang="en-US"/>
          </a:p>
        </c:txPr>
        <c:crossAx val="281591824"/>
        <c:crosses val="autoZero"/>
        <c:crossBetween val="midCat"/>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Live</c:v>
          </c:tx>
          <c:spPr>
            <a:ln w="38100">
              <a:solidFill>
                <a:srgbClr val="00B05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site3!$C$11:$C$461</c:f>
              <c:numCache>
                <c:formatCode>0.0</c:formatCode>
                <c:ptCount val="451"/>
                <c:pt idx="0">
                  <c:v>459.7972815036357</c:v>
                </c:pt>
                <c:pt idx="1">
                  <c:v>459.7972815036357</c:v>
                </c:pt>
                <c:pt idx="2">
                  <c:v>459.7972815036357</c:v>
                </c:pt>
                <c:pt idx="3">
                  <c:v>459.7972815036357</c:v>
                </c:pt>
                <c:pt idx="4">
                  <c:v>459.7972815036357</c:v>
                </c:pt>
                <c:pt idx="5">
                  <c:v>459.7972815036357</c:v>
                </c:pt>
                <c:pt idx="6">
                  <c:v>459.7972815036357</c:v>
                </c:pt>
                <c:pt idx="7">
                  <c:v>459.7972815036357</c:v>
                </c:pt>
                <c:pt idx="8">
                  <c:v>459.7972815036357</c:v>
                </c:pt>
                <c:pt idx="9">
                  <c:v>459.7972815036357</c:v>
                </c:pt>
                <c:pt idx="10">
                  <c:v>459.7972815036357</c:v>
                </c:pt>
                <c:pt idx="11">
                  <c:v>459.7972815036357</c:v>
                </c:pt>
                <c:pt idx="12">
                  <c:v>459.7972815036357</c:v>
                </c:pt>
                <c:pt idx="13">
                  <c:v>459.7972815036357</c:v>
                </c:pt>
                <c:pt idx="14">
                  <c:v>459.7972815036357</c:v>
                </c:pt>
                <c:pt idx="15">
                  <c:v>459.7972815036357</c:v>
                </c:pt>
                <c:pt idx="16">
                  <c:v>459.7972815036357</c:v>
                </c:pt>
                <c:pt idx="17">
                  <c:v>459.7972815036357</c:v>
                </c:pt>
                <c:pt idx="18">
                  <c:v>459.7972815036357</c:v>
                </c:pt>
                <c:pt idx="19">
                  <c:v>459.7972815036357</c:v>
                </c:pt>
                <c:pt idx="20">
                  <c:v>459.7972815036357</c:v>
                </c:pt>
                <c:pt idx="21">
                  <c:v>459.7972815036357</c:v>
                </c:pt>
                <c:pt idx="22">
                  <c:v>459.7972815036357</c:v>
                </c:pt>
                <c:pt idx="23">
                  <c:v>459.7972815036357</c:v>
                </c:pt>
                <c:pt idx="24">
                  <c:v>459.7972815036357</c:v>
                </c:pt>
                <c:pt idx="25">
                  <c:v>459.7972815036357</c:v>
                </c:pt>
                <c:pt idx="26">
                  <c:v>459.7972815036357</c:v>
                </c:pt>
                <c:pt idx="27">
                  <c:v>459.7972815036357</c:v>
                </c:pt>
                <c:pt idx="28">
                  <c:v>459.7972815036357</c:v>
                </c:pt>
                <c:pt idx="29">
                  <c:v>459.7972815036357</c:v>
                </c:pt>
                <c:pt idx="30">
                  <c:v>459.7972815036357</c:v>
                </c:pt>
                <c:pt idx="31">
                  <c:v>459.7972815036357</c:v>
                </c:pt>
                <c:pt idx="32">
                  <c:v>459.7972815036357</c:v>
                </c:pt>
                <c:pt idx="33">
                  <c:v>459.7972815036357</c:v>
                </c:pt>
                <c:pt idx="34">
                  <c:v>459.7972815036357</c:v>
                </c:pt>
                <c:pt idx="35">
                  <c:v>459.7972815036357</c:v>
                </c:pt>
                <c:pt idx="36">
                  <c:v>459.7972815036357</c:v>
                </c:pt>
                <c:pt idx="37">
                  <c:v>459.7972815036357</c:v>
                </c:pt>
                <c:pt idx="38">
                  <c:v>459.7972815036357</c:v>
                </c:pt>
                <c:pt idx="39">
                  <c:v>459.7972815036357</c:v>
                </c:pt>
                <c:pt idx="40">
                  <c:v>459.7972815036357</c:v>
                </c:pt>
                <c:pt idx="41">
                  <c:v>459.7972815036357</c:v>
                </c:pt>
                <c:pt idx="42">
                  <c:v>459.7972815036357</c:v>
                </c:pt>
                <c:pt idx="43">
                  <c:v>459.7972815036357</c:v>
                </c:pt>
                <c:pt idx="44">
                  <c:v>459.7972815036357</c:v>
                </c:pt>
                <c:pt idx="45">
                  <c:v>459.7972815036357</c:v>
                </c:pt>
                <c:pt idx="46">
                  <c:v>459.7972815036357</c:v>
                </c:pt>
                <c:pt idx="47">
                  <c:v>459.7972815036357</c:v>
                </c:pt>
                <c:pt idx="48">
                  <c:v>459.7972815036357</c:v>
                </c:pt>
                <c:pt idx="49">
                  <c:v>459.7972815036357</c:v>
                </c:pt>
                <c:pt idx="50">
                  <c:v>0</c:v>
                </c:pt>
                <c:pt idx="51">
                  <c:v>0.2319452643873782</c:v>
                </c:pt>
                <c:pt idx="52">
                  <c:v>0.88412453673799818</c:v>
                </c:pt>
                <c:pt idx="53">
                  <c:v>1.9177532732725711</c:v>
                </c:pt>
                <c:pt idx="54">
                  <c:v>3.3025116153012553</c:v>
                </c:pt>
                <c:pt idx="55">
                  <c:v>5.0117678708145874</c:v>
                </c:pt>
                <c:pt idx="56">
                  <c:v>7.0213467812225527</c:v>
                </c:pt>
                <c:pt idx="57">
                  <c:v>9.3089698012287094</c:v>
                </c:pt>
                <c:pt idx="58">
                  <c:v>11.853935953710973</c:v>
                </c:pt>
                <c:pt idx="59">
                  <c:v>14.636913199968408</c:v>
                </c:pt>
                <c:pt idx="60">
                  <c:v>17.63978884482281</c:v>
                </c:pt>
                <c:pt idx="61">
                  <c:v>20.845554959578386</c:v>
                </c:pt>
                <c:pt idx="62">
                  <c:v>24.238216274252789</c:v>
                </c:pt>
                <c:pt idx="63">
                  <c:v>27.802713407271238</c:v>
                </c:pt>
                <c:pt idx="64">
                  <c:v>31.524857104473035</c:v>
                </c:pt>
                <c:pt idx="65">
                  <c:v>35.391270717554427</c:v>
                </c:pt>
                <c:pt idx="66">
                  <c:v>39.389339069263343</c:v>
                </c:pt>
                <c:pt idx="67">
                  <c:v>43.507162418675783</c:v>
                </c:pt>
                <c:pt idx="68">
                  <c:v>47.733514603405808</c:v>
                </c:pt>
                <c:pt idx="69">
                  <c:v>52.057804677195939</c:v>
                </c:pt>
                <c:pt idx="70">
                  <c:v>56.470041526743771</c:v>
                </c:pt>
                <c:pt idx="71">
                  <c:v>60.960801067882002</c:v>
                </c:pt>
                <c:pt idx="72">
                  <c:v>65.521195704893756</c:v>
                </c:pt>
                <c:pt idx="73">
                  <c:v>70.142845798197484</c:v>
                </c:pt>
                <c:pt idx="74">
                  <c:v>74.817852931691178</c:v>
                </c:pt>
                <c:pt idx="75">
                  <c:v>79.538774806124749</c:v>
                </c:pt>
                <c:pt idx="76">
                  <c:v>84.298601612060878</c:v>
                </c:pt>
                <c:pt idx="77">
                  <c:v>89.090733757341539</c:v>
                </c:pt>
                <c:pt idx="78">
                  <c:v>93.90896084103457</c:v>
                </c:pt>
                <c:pt idx="79">
                  <c:v>98.74744177956606</c:v>
                </c:pt>
                <c:pt idx="80">
                  <c:v>103.60068600201203</c:v>
                </c:pt>
                <c:pt idx="81">
                  <c:v>108.46353564080843</c:v>
                </c:pt>
                <c:pt idx="82">
                  <c:v>113.3311486519091</c:v>
                </c:pt>
                <c:pt idx="83">
                  <c:v>118.19898280498154</c:v>
                </c:pt>
                <c:pt idx="84">
                  <c:v>123.06278048980749</c:v>
                </c:pt>
                <c:pt idx="85">
                  <c:v>127.91855428985808</c:v>
                </c:pt>
                <c:pt idx="86">
                  <c:v>132.76257327817734</c:v>
                </c:pt>
                <c:pt idx="87">
                  <c:v>137.5913499943328</c:v>
                </c:pt>
                <c:pt idx="88">
                  <c:v>142.40162806436518</c:v>
                </c:pt>
                <c:pt idx="89">
                  <c:v>147.19037042854578</c:v>
                </c:pt>
                <c:pt idx="90">
                  <c:v>151.95474814420061</c:v>
                </c:pt>
                <c:pt idx="91">
                  <c:v>156.69212973316422</c:v>
                </c:pt>
                <c:pt idx="92">
                  <c:v>161.40007104543147</c:v>
                </c:pt>
                <c:pt idx="93">
                  <c:v>166.07630561241336</c:v>
                </c:pt>
                <c:pt idx="94">
                  <c:v>170.71873546487672</c:v>
                </c:pt>
                <c:pt idx="95">
                  <c:v>175.32542239217096</c:v>
                </c:pt>
                <c:pt idx="96">
                  <c:v>179.89457962071251</c:v>
                </c:pt>
                <c:pt idx="97">
                  <c:v>184.42456389104169</c:v>
                </c:pt>
                <c:pt idx="98">
                  <c:v>188.91386791386398</c:v>
                </c:pt>
                <c:pt idx="99">
                  <c:v>193.36111318665084</c:v>
                </c:pt>
                <c:pt idx="100">
                  <c:v>197.76504315335998</c:v>
                </c:pt>
                <c:pt idx="101">
                  <c:v>202.12451669076813</c:v>
                </c:pt>
                <c:pt idx="102">
                  <c:v>206.43850190580696</c:v>
                </c:pt>
                <c:pt idx="103">
                  <c:v>210.70607022909556</c:v>
                </c:pt>
                <c:pt idx="104">
                  <c:v>214.92639079064759</c:v>
                </c:pt>
                <c:pt idx="105">
                  <c:v>219.09872506441934</c:v>
                </c:pt>
                <c:pt idx="106">
                  <c:v>223.22242176907778</c:v>
                </c:pt>
                <c:pt idx="107">
                  <c:v>227.29691201296282</c:v>
                </c:pt>
                <c:pt idx="108">
                  <c:v>231.32170467183983</c:v>
                </c:pt>
                <c:pt idx="109">
                  <c:v>235.29638198858862</c:v>
                </c:pt>
                <c:pt idx="110">
                  <c:v>239.22059538450515</c:v>
                </c:pt>
                <c:pt idx="111">
                  <c:v>243.0940614723969</c:v>
                </c:pt>
                <c:pt idx="112">
                  <c:v>246.91655826211553</c:v>
                </c:pt>
                <c:pt idx="113">
                  <c:v>250.68792154963546</c:v>
                </c:pt>
                <c:pt idx="114">
                  <c:v>254.40804148117834</c:v>
                </c:pt>
                <c:pt idx="115">
                  <c:v>258.07685928433347</c:v>
                </c:pt>
                <c:pt idx="116">
                  <c:v>261.6943641584424</c:v>
                </c:pt>
                <c:pt idx="117">
                  <c:v>265.26059031693342</c:v>
                </c:pt>
                <c:pt idx="118">
                  <c:v>268.77561417459765</c:v>
                </c:pt>
                <c:pt idx="119">
                  <c:v>272.2395516731379</c:v>
                </c:pt>
                <c:pt idx="120">
                  <c:v>275.65255573862646</c:v>
                </c:pt>
                <c:pt idx="121">
                  <c:v>279.01481386480287</c:v>
                </c:pt>
                <c:pt idx="122">
                  <c:v>282.32654581642049</c:v>
                </c:pt>
                <c:pt idx="123">
                  <c:v>285.58800144711557</c:v>
                </c:pt>
                <c:pt idx="124">
                  <c:v>288.79945862653466</c:v>
                </c:pt>
                <c:pt idx="125">
                  <c:v>291.96122127166529</c:v>
                </c:pt>
                <c:pt idx="126">
                  <c:v>295.07361747760314</c:v>
                </c:pt>
                <c:pt idx="127">
                  <c:v>298.13699774314159</c:v>
                </c:pt>
                <c:pt idx="128">
                  <c:v>301.15173328680891</c:v>
                </c:pt>
                <c:pt idx="129">
                  <c:v>304.11821444919883</c:v>
                </c:pt>
                <c:pt idx="130">
                  <c:v>307.03684917758125</c:v>
                </c:pt>
                <c:pt idx="131">
                  <c:v>309.90806158898124</c:v>
                </c:pt>
                <c:pt idx="132">
                  <c:v>312.73229060811673</c:v>
                </c:pt>
                <c:pt idx="133">
                  <c:v>315.50998867669131</c:v>
                </c:pt>
                <c:pt idx="134">
                  <c:v>318.2416205307415</c:v>
                </c:pt>
                <c:pt idx="135">
                  <c:v>320.92766204285965</c:v>
                </c:pt>
                <c:pt idx="136">
                  <c:v>323.56859912628875</c:v>
                </c:pt>
                <c:pt idx="137">
                  <c:v>326.16492669796776</c:v>
                </c:pt>
                <c:pt idx="138">
                  <c:v>328.71714769778339</c:v>
                </c:pt>
                <c:pt idx="139">
                  <c:v>331.2257721614186</c:v>
                </c:pt>
                <c:pt idx="140">
                  <c:v>333.69131634422024</c:v>
                </c:pt>
                <c:pt idx="141">
                  <c:v>336.11430189374619</c:v>
                </c:pt>
                <c:pt idx="142">
                  <c:v>338.49525506863239</c:v>
                </c:pt>
                <c:pt idx="143">
                  <c:v>340.83470600166925</c:v>
                </c:pt>
                <c:pt idx="144">
                  <c:v>343.13318800488025</c:v>
                </c:pt>
                <c:pt idx="145">
                  <c:v>345.39123691471679</c:v>
                </c:pt>
                <c:pt idx="146">
                  <c:v>347.60939047537551</c:v>
                </c:pt>
                <c:pt idx="147">
                  <c:v>349.78818775845184</c:v>
                </c:pt>
                <c:pt idx="148">
                  <c:v>351.92816861718154</c:v>
                </c:pt>
                <c:pt idx="149">
                  <c:v>354.02987317359174</c:v>
                </c:pt>
                <c:pt idx="150">
                  <c:v>356.09384133698171</c:v>
                </c:pt>
                <c:pt idx="151">
                  <c:v>358.12061235223263</c:v>
                </c:pt>
                <c:pt idx="152">
                  <c:v>360.1107243764547</c:v>
                </c:pt>
                <c:pt idx="153">
                  <c:v>362.06471408262229</c:v>
                </c:pt>
                <c:pt idx="154">
                  <c:v>363.98311628886603</c:v>
                </c:pt>
                <c:pt idx="155">
                  <c:v>365.86646361215548</c:v>
                </c:pt>
                <c:pt idx="156">
                  <c:v>367.71528614516171</c:v>
                </c:pt>
                <c:pt idx="157">
                  <c:v>369.53011115517137</c:v>
                </c:pt>
                <c:pt idx="158">
                  <c:v>371.31146280393381</c:v>
                </c:pt>
                <c:pt idx="159">
                  <c:v>373.05986188738393</c:v>
                </c:pt>
                <c:pt idx="160">
                  <c:v>374.77582559428225</c:v>
                </c:pt>
                <c:pt idx="161">
                  <c:v>376.45986728277131</c:v>
                </c:pt>
                <c:pt idx="162">
                  <c:v>378.11249627395296</c:v>
                </c:pt>
                <c:pt idx="163">
                  <c:v>379.73421766162699</c:v>
                </c:pt>
                <c:pt idx="164">
                  <c:v>381.32553213735531</c:v>
                </c:pt>
                <c:pt idx="165">
                  <c:v>382.88693583003925</c:v>
                </c:pt>
                <c:pt idx="166">
                  <c:v>384.41892015929199</c:v>
                </c:pt>
                <c:pt idx="167">
                  <c:v>385.92197170185233</c:v>
                </c:pt>
                <c:pt idx="168">
                  <c:v>387.39657207036657</c:v>
                </c:pt>
                <c:pt idx="169">
                  <c:v>388.8431978038796</c:v>
                </c:pt>
                <c:pt idx="170">
                  <c:v>390.26232026941511</c:v>
                </c:pt>
                <c:pt idx="171">
                  <c:v>391.65440557403775</c:v>
                </c:pt>
                <c:pt idx="172">
                  <c:v>393.01991448682969</c:v>
                </c:pt>
                <c:pt idx="173">
                  <c:v>394.35930237026201</c:v>
                </c:pt>
                <c:pt idx="174">
                  <c:v>395.67301912039687</c:v>
                </c:pt>
                <c:pt idx="175">
                  <c:v>396.96150911548114</c:v>
                </c:pt>
                <c:pt idx="176">
                  <c:v>398.22521117242167</c:v>
                </c:pt>
                <c:pt idx="177">
                  <c:v>399.46455851071511</c:v>
                </c:pt>
                <c:pt idx="178">
                  <c:v>400.67997872339902</c:v>
                </c:pt>
                <c:pt idx="179">
                  <c:v>401.87189375461753</c:v>
                </c:pt>
                <c:pt idx="180">
                  <c:v>403.04071988342002</c:v>
                </c:pt>
                <c:pt idx="181">
                  <c:v>404.18686771341572</c:v>
                </c:pt>
                <c:pt idx="182">
                  <c:v>405.31074216794087</c:v>
                </c:pt>
                <c:pt idx="183">
                  <c:v>406.41274249040265</c:v>
                </c:pt>
                <c:pt idx="184">
                  <c:v>407.49326224947669</c:v>
                </c:pt>
                <c:pt idx="185">
                  <c:v>408.55268934886732</c:v>
                </c:pt>
                <c:pt idx="186">
                  <c:v>409.59140604132165</c:v>
                </c:pt>
                <c:pt idx="187">
                  <c:v>410.6097889466559</c:v>
                </c:pt>
                <c:pt idx="188">
                  <c:v>411.60820907349705</c:v>
                </c:pt>
                <c:pt idx="189">
                  <c:v>412.58703184452025</c:v>
                </c:pt>
                <c:pt idx="190">
                  <c:v>413.54661712493396</c:v>
                </c:pt>
                <c:pt idx="191">
                  <c:v>414.48731925398363</c:v>
                </c:pt>
                <c:pt idx="192">
                  <c:v>415.40948707929005</c:v>
                </c:pt>
                <c:pt idx="193">
                  <c:v>416.31346399376417</c:v>
                </c:pt>
                <c:pt idx="194">
                  <c:v>417.19958797497367</c:v>
                </c:pt>
                <c:pt idx="195">
                  <c:v>418.06819162673776</c:v>
                </c:pt>
                <c:pt idx="196">
                  <c:v>418.91960222277328</c:v>
                </c:pt>
                <c:pt idx="197">
                  <c:v>419.75414175225723</c:v>
                </c:pt>
                <c:pt idx="198">
                  <c:v>420.57212696712651</c:v>
                </c:pt>
                <c:pt idx="199">
                  <c:v>421.37386943097914</c:v>
                </c:pt>
                <c:pt idx="200">
                  <c:v>422.15967556942468</c:v>
                </c:pt>
                <c:pt idx="201">
                  <c:v>422.92984672176902</c:v>
                </c:pt>
                <c:pt idx="202">
                  <c:v>423.6846791938944</c:v>
                </c:pt>
                <c:pt idx="203">
                  <c:v>424.42446431221714</c:v>
                </c:pt>
                <c:pt idx="204">
                  <c:v>425.14948847862081</c:v>
                </c:pt>
                <c:pt idx="205">
                  <c:v>425.86003322623924</c:v>
                </c:pt>
                <c:pt idx="206">
                  <c:v>426.55637527601164</c:v>
                </c:pt>
                <c:pt idx="207">
                  <c:v>427.23878659389618</c:v>
                </c:pt>
                <c:pt idx="208">
                  <c:v>427.90753444866181</c:v>
                </c:pt>
                <c:pt idx="209">
                  <c:v>428.56288147017705</c:v>
                </c:pt>
                <c:pt idx="210">
                  <c:v>429.20508570808869</c:v>
                </c:pt>
                <c:pt idx="211">
                  <c:v>429.83440069086782</c:v>
                </c:pt>
                <c:pt idx="212">
                  <c:v>430.45107548508599</c:v>
                </c:pt>
                <c:pt idx="213">
                  <c:v>431.05535475492394</c:v>
                </c:pt>
                <c:pt idx="214">
                  <c:v>431.64747882177676</c:v>
                </c:pt>
                <c:pt idx="215">
                  <c:v>432.22768372396104</c:v>
                </c:pt>
                <c:pt idx="216">
                  <c:v>432.79620127643238</c:v>
                </c:pt>
                <c:pt idx="217">
                  <c:v>433.35325913047171</c:v>
                </c:pt>
                <c:pt idx="218">
                  <c:v>433.89908083327532</c:v>
                </c:pt>
                <c:pt idx="219">
                  <c:v>434.43388588743846</c:v>
                </c:pt>
                <c:pt idx="220">
                  <c:v>434.95788981025032</c:v>
                </c:pt>
                <c:pt idx="221">
                  <c:v>435.47130419278204</c:v>
                </c:pt>
                <c:pt idx="222">
                  <c:v>435.97433675872878</c:v>
                </c:pt>
                <c:pt idx="223">
                  <c:v>436.46719142295899</c:v>
                </c:pt>
                <c:pt idx="224">
                  <c:v>436.95006834974879</c:v>
                </c:pt>
                <c:pt idx="225">
                  <c:v>437.42316401067137</c:v>
                </c:pt>
                <c:pt idx="226">
                  <c:v>437.88667124211349</c:v>
                </c:pt>
                <c:pt idx="227">
                  <c:v>438.34077930237191</c:v>
                </c:pt>
                <c:pt idx="228">
                  <c:v>438.78567392833861</c:v>
                </c:pt>
                <c:pt idx="229">
                  <c:v>439.22153739173422</c:v>
                </c:pt>
                <c:pt idx="230">
                  <c:v>439.64854855486902</c:v>
                </c:pt>
                <c:pt idx="231">
                  <c:v>440.06688292590678</c:v>
                </c:pt>
                <c:pt idx="232">
                  <c:v>440.47671271363737</c:v>
                </c:pt>
                <c:pt idx="233">
                  <c:v>440.878206881719</c:v>
                </c:pt>
                <c:pt idx="234">
                  <c:v>441.27153120237205</c:v>
                </c:pt>
                <c:pt idx="235">
                  <c:v>441.65684830955166</c:v>
                </c:pt>
                <c:pt idx="236">
                  <c:v>442.03431775151506</c:v>
                </c:pt>
                <c:pt idx="237">
                  <c:v>442.40409604286998</c:v>
                </c:pt>
                <c:pt idx="238">
                  <c:v>442.76633671598637</c:v>
                </c:pt>
                <c:pt idx="239">
                  <c:v>443.12119037185749</c:v>
                </c:pt>
                <c:pt idx="240">
                  <c:v>443.46880473033752</c:v>
                </c:pt>
                <c:pt idx="241">
                  <c:v>443.80932467979272</c:v>
                </c:pt>
                <c:pt idx="242">
                  <c:v>444.14289232612992</c:v>
                </c:pt>
                <c:pt idx="243">
                  <c:v>444.46964704121115</c:v>
                </c:pt>
                <c:pt idx="244">
                  <c:v>444.78972551066016</c:v>
                </c:pt>
                <c:pt idx="245">
                  <c:v>445.1032617810319</c:v>
                </c:pt>
                <c:pt idx="246">
                  <c:v>445.41038730636535</c:v>
                </c:pt>
                <c:pt idx="247">
                  <c:v>445.71123099411523</c:v>
                </c:pt>
                <c:pt idx="248">
                  <c:v>446.00591925044699</c:v>
                </c:pt>
                <c:pt idx="249">
                  <c:v>446.29457602490822</c:v>
                </c:pt>
                <c:pt idx="250">
                  <c:v>446.57732285447366</c:v>
                </c:pt>
                <c:pt idx="251">
                  <c:v>446.85427890696405</c:v>
                </c:pt>
                <c:pt idx="252">
                  <c:v>447.12556102383758</c:v>
                </c:pt>
                <c:pt idx="253">
                  <c:v>447.391283762353</c:v>
                </c:pt>
                <c:pt idx="254">
                  <c:v>447.65155943712523</c:v>
                </c:pt>
                <c:pt idx="255">
                  <c:v>447.90649816104167</c:v>
                </c:pt>
                <c:pt idx="256">
                  <c:v>448.15620788557709</c:v>
                </c:pt>
                <c:pt idx="257">
                  <c:v>448.40079444048718</c:v>
                </c:pt>
                <c:pt idx="258">
                  <c:v>448.64036157289996</c:v>
                </c:pt>
                <c:pt idx="259">
                  <c:v>448.87501098578463</c:v>
                </c:pt>
                <c:pt idx="260">
                  <c:v>449.10484237584279</c:v>
                </c:pt>
                <c:pt idx="261">
                  <c:v>449.3299534707736</c:v>
                </c:pt>
                <c:pt idx="262">
                  <c:v>449.55044006597831</c:v>
                </c:pt>
                <c:pt idx="263">
                  <c:v>449.76639606064208</c:v>
                </c:pt>
                <c:pt idx="264">
                  <c:v>449.97791349326326</c:v>
                </c:pt>
                <c:pt idx="265">
                  <c:v>450.18508257657817</c:v>
                </c:pt>
                <c:pt idx="266">
                  <c:v>450.38799173193672</c:v>
                </c:pt>
                <c:pt idx="267">
                  <c:v>450.58672762309533</c:v>
                </c:pt>
                <c:pt idx="268">
                  <c:v>450.78137518945533</c:v>
                </c:pt>
                <c:pt idx="269">
                  <c:v>450.97201767874395</c:v>
                </c:pt>
                <c:pt idx="270">
                  <c:v>451.15873667914701</c:v>
                </c:pt>
                <c:pt idx="271">
                  <c:v>451.34161215089671</c:v>
                </c:pt>
                <c:pt idx="272">
                  <c:v>451.52072245732393</c:v>
                </c:pt>
                <c:pt idx="273">
                  <c:v>451.69614439537929</c:v>
                </c:pt>
                <c:pt idx="274">
                  <c:v>451.86795322562881</c:v>
                </c:pt>
                <c:pt idx="275">
                  <c:v>452.0362227017315</c:v>
                </c:pt>
                <c:pt idx="276">
                  <c:v>452.20102509940631</c:v>
                </c:pt>
                <c:pt idx="277">
                  <c:v>452.36243124489192</c:v>
                </c:pt>
                <c:pt idx="278">
                  <c:v>452.52051054290973</c:v>
                </c:pt>
                <c:pt idx="279">
                  <c:v>452.67533100413658</c:v>
                </c:pt>
                <c:pt idx="280">
                  <c:v>452.82695927217895</c:v>
                </c:pt>
                <c:pt idx="281">
                  <c:v>452.97546065009584</c:v>
                </c:pt>
                <c:pt idx="282">
                  <c:v>453.12089912640977</c:v>
                </c:pt>
                <c:pt idx="283">
                  <c:v>453.26333740069072</c:v>
                </c:pt>
                <c:pt idx="284">
                  <c:v>453.40283690866124</c:v>
                </c:pt>
                <c:pt idx="285">
                  <c:v>453.53945784684066</c:v>
                </c:pt>
                <c:pt idx="286">
                  <c:v>453.67325919676705</c:v>
                </c:pt>
                <c:pt idx="287">
                  <c:v>453.8042987487554</c:v>
                </c:pt>
                <c:pt idx="288">
                  <c:v>453.9326331252455</c:v>
                </c:pt>
                <c:pt idx="289">
                  <c:v>454.05831780370079</c:v>
                </c:pt>
                <c:pt idx="290">
                  <c:v>454.18140713910338</c:v>
                </c:pt>
                <c:pt idx="291">
                  <c:v>454.30195438602749</c:v>
                </c:pt>
                <c:pt idx="292">
                  <c:v>454.42001172031024</c:v>
                </c:pt>
                <c:pt idx="293">
                  <c:v>454.53563026031725</c:v>
                </c:pt>
                <c:pt idx="294">
                  <c:v>454.64886008781758</c:v>
                </c:pt>
                <c:pt idx="295">
                  <c:v>454.75975026846146</c:v>
                </c:pt>
                <c:pt idx="296">
                  <c:v>454.86834887189519</c:v>
                </c:pt>
                <c:pt idx="297">
                  <c:v>454.97470299147523</c:v>
                </c:pt>
                <c:pt idx="298">
                  <c:v>455.07885876363133</c:v>
                </c:pt>
                <c:pt idx="299">
                  <c:v>455.18086138685686</c:v>
                </c:pt>
                <c:pt idx="300">
                  <c:v>455.28075514033856</c:v>
                </c:pt>
                <c:pt idx="301">
                  <c:v>455.37858340225199</c:v>
                </c:pt>
                <c:pt idx="302">
                  <c:v>455.4743886676838</c:v>
                </c:pt>
                <c:pt idx="303">
                  <c:v>455.56821256623687</c:v>
                </c:pt>
                <c:pt idx="304">
                  <c:v>455.66009587928687</c:v>
                </c:pt>
                <c:pt idx="305">
                  <c:v>455.75007855691553</c:v>
                </c:pt>
                <c:pt idx="306">
                  <c:v>455.83819973452199</c:v>
                </c:pt>
                <c:pt idx="307">
                  <c:v>455.92449774911529</c:v>
                </c:pt>
                <c:pt idx="308">
                  <c:v>456.00901015528763</c:v>
                </c:pt>
                <c:pt idx="309">
                  <c:v>456.09177374089154</c:v>
                </c:pt>
                <c:pt idx="310">
                  <c:v>456.17282454241405</c:v>
                </c:pt>
                <c:pt idx="311">
                  <c:v>456.25219786003896</c:v>
                </c:pt>
                <c:pt idx="312">
                  <c:v>456.32992827244396</c:v>
                </c:pt>
                <c:pt idx="313">
                  <c:v>456.40604965128864</c:v>
                </c:pt>
                <c:pt idx="314">
                  <c:v>456.48059517544141</c:v>
                </c:pt>
                <c:pt idx="315">
                  <c:v>456.55359734490463</c:v>
                </c:pt>
                <c:pt idx="316">
                  <c:v>456.62508799449949</c:v>
                </c:pt>
                <c:pt idx="317">
                  <c:v>456.69509830726253</c:v>
                </c:pt>
                <c:pt idx="318">
                  <c:v>456.76365882758893</c:v>
                </c:pt>
                <c:pt idx="319">
                  <c:v>456.83079947412199</c:v>
                </c:pt>
                <c:pt idx="320">
                  <c:v>456.89654955237864</c:v>
                </c:pt>
                <c:pt idx="321">
                  <c:v>456.96093776714878</c:v>
                </c:pt>
                <c:pt idx="322">
                  <c:v>457.02399223462805</c:v>
                </c:pt>
                <c:pt idx="323">
                  <c:v>457.08574049432661</c:v>
                </c:pt>
                <c:pt idx="324">
                  <c:v>457.14620952074279</c:v>
                </c:pt>
                <c:pt idx="325">
                  <c:v>457.20542573480378</c:v>
                </c:pt>
                <c:pt idx="326">
                  <c:v>457.26341501508313</c:v>
                </c:pt>
                <c:pt idx="327">
                  <c:v>457.32020270879229</c:v>
                </c:pt>
                <c:pt idx="328">
                  <c:v>457.37581364256289</c:v>
                </c:pt>
                <c:pt idx="329">
                  <c:v>457.43027213300741</c:v>
                </c:pt>
                <c:pt idx="330">
                  <c:v>457.48360199707776</c:v>
                </c:pt>
                <c:pt idx="331">
                  <c:v>457.53582656221727</c:v>
                </c:pt>
                <c:pt idx="332">
                  <c:v>457.58696867630596</c:v>
                </c:pt>
                <c:pt idx="333">
                  <c:v>457.63705071741197</c:v>
                </c:pt>
                <c:pt idx="334">
                  <c:v>457.68609460335438</c:v>
                </c:pt>
                <c:pt idx="335">
                  <c:v>457.73412180106612</c:v>
                </c:pt>
                <c:pt idx="336">
                  <c:v>457.78115333577693</c:v>
                </c:pt>
                <c:pt idx="337">
                  <c:v>457.82720980001091</c:v>
                </c:pt>
                <c:pt idx="338">
                  <c:v>457.87231136240433</c:v>
                </c:pt>
                <c:pt idx="339">
                  <c:v>457.91647777635126</c:v>
                </c:pt>
                <c:pt idx="340">
                  <c:v>457.959728388467</c:v>
                </c:pt>
                <c:pt idx="341">
                  <c:v>458.00208214689388</c:v>
                </c:pt>
                <c:pt idx="342">
                  <c:v>458.04355760943287</c:v>
                </c:pt>
                <c:pt idx="343">
                  <c:v>458.08417295151378</c:v>
                </c:pt>
                <c:pt idx="344">
                  <c:v>458.12394597401186</c:v>
                </c:pt>
                <c:pt idx="345">
                  <c:v>458.16289411089224</c:v>
                </c:pt>
                <c:pt idx="346">
                  <c:v>458.20103443671525</c:v>
                </c:pt>
                <c:pt idx="347">
                  <c:v>458.23838367399429</c:v>
                </c:pt>
                <c:pt idx="348">
                  <c:v>458.27495820038422</c:v>
                </c:pt>
                <c:pt idx="349">
                  <c:v>458.31077405574837</c:v>
                </c:pt>
                <c:pt idx="350">
                  <c:v>458.3458469490671</c:v>
                </c:pt>
                <c:pt idx="351">
                  <c:v>458.38019226521419</c:v>
                </c:pt>
                <c:pt idx="352">
                  <c:v>458.41382507160529</c:v>
                </c:pt>
                <c:pt idx="353">
                  <c:v>458.4467601246867</c:v>
                </c:pt>
                <c:pt idx="354">
                  <c:v>458.47901187632016</c:v>
                </c:pt>
                <c:pt idx="355">
                  <c:v>458.51059448002394</c:v>
                </c:pt>
                <c:pt idx="356">
                  <c:v>458.54152179709325</c:v>
                </c:pt>
                <c:pt idx="357">
                  <c:v>458.57180740258946</c:v>
                </c:pt>
                <c:pt idx="358">
                  <c:v>458.60146459122211</c:v>
                </c:pt>
                <c:pt idx="359">
                  <c:v>458.6305063830925</c:v>
                </c:pt>
                <c:pt idx="360">
                  <c:v>458.65894552934139</c:v>
                </c:pt>
                <c:pt idx="361">
                  <c:v>458.68679451766229</c:v>
                </c:pt>
                <c:pt idx="362">
                  <c:v>458.71406557772673</c:v>
                </c:pt>
                <c:pt idx="363">
                  <c:v>458.74077068646881</c:v>
                </c:pt>
                <c:pt idx="364">
                  <c:v>458.76692157329069</c:v>
                </c:pt>
                <c:pt idx="365">
                  <c:v>458.79252972514894</c:v>
                </c:pt>
                <c:pt idx="366">
                  <c:v>458.81760639153532</c:v>
                </c:pt>
                <c:pt idx="367">
                  <c:v>458.84216258936414</c:v>
                </c:pt>
                <c:pt idx="368">
                  <c:v>458.86620910775002</c:v>
                </c:pt>
                <c:pt idx="369">
                  <c:v>458.8897565127067</c:v>
                </c:pt>
                <c:pt idx="370">
                  <c:v>458.912815151725</c:v>
                </c:pt>
                <c:pt idx="371">
                  <c:v>458.93539515827632</c:v>
                </c:pt>
                <c:pt idx="372">
                  <c:v>458.95750645622354</c:v>
                </c:pt>
                <c:pt idx="373">
                  <c:v>458.97915876412623</c:v>
                </c:pt>
                <c:pt idx="374">
                  <c:v>459.0003615994745</c:v>
                </c:pt>
                <c:pt idx="375">
                  <c:v>459.02112428283215</c:v>
                </c:pt>
                <c:pt idx="376">
                  <c:v>459.04145594189362</c:v>
                </c:pt>
                <c:pt idx="377">
                  <c:v>459.0613655154558</c:v>
                </c:pt>
                <c:pt idx="378">
                  <c:v>459.08086175731</c:v>
                </c:pt>
                <c:pt idx="379">
                  <c:v>459.09995324006053</c:v>
                </c:pt>
                <c:pt idx="380">
                  <c:v>459.11864835885672</c:v>
                </c:pt>
                <c:pt idx="381">
                  <c:v>459.13695533505245</c:v>
                </c:pt>
                <c:pt idx="382">
                  <c:v>459.15488221979314</c:v>
                </c:pt>
                <c:pt idx="383">
                  <c:v>459.17243689751746</c:v>
                </c:pt>
                <c:pt idx="384">
                  <c:v>459.18962708941388</c:v>
                </c:pt>
                <c:pt idx="385">
                  <c:v>459.20646035676901</c:v>
                </c:pt>
                <c:pt idx="386">
                  <c:v>459.22294410428333</c:v>
                </c:pt>
                <c:pt idx="387">
                  <c:v>459.23908558329396</c:v>
                </c:pt>
                <c:pt idx="388">
                  <c:v>459.25489189494465</c:v>
                </c:pt>
                <c:pt idx="389">
                  <c:v>459.27036999328021</c:v>
                </c:pt>
                <c:pt idx="390">
                  <c:v>459.28552668829724</c:v>
                </c:pt>
                <c:pt idx="391">
                  <c:v>459.30036864890565</c:v>
                </c:pt>
                <c:pt idx="392">
                  <c:v>459.31490240584532</c:v>
                </c:pt>
                <c:pt idx="393">
                  <c:v>459.32913435454543</c:v>
                </c:pt>
                <c:pt idx="394">
                  <c:v>459.34307075791583</c:v>
                </c:pt>
                <c:pt idx="395">
                  <c:v>459.35671774908474</c:v>
                </c:pt>
                <c:pt idx="396">
                  <c:v>459.37008133408676</c:v>
                </c:pt>
                <c:pt idx="397">
                  <c:v>459.38316739447464</c:v>
                </c:pt>
                <c:pt idx="398">
                  <c:v>459.39598168991216</c:v>
                </c:pt>
                <c:pt idx="399">
                  <c:v>459.40852986067443</c:v>
                </c:pt>
                <c:pt idx="400">
                  <c:v>459.42081743013563</c:v>
                </c:pt>
                <c:pt idx="401">
                  <c:v>459.43284980716589</c:v>
                </c:pt>
                <c:pt idx="402">
                  <c:v>459.44463228851265</c:v>
                </c:pt>
                <c:pt idx="403">
                  <c:v>459.45617006111439</c:v>
                </c:pt>
                <c:pt idx="404">
                  <c:v>459.4674682043767</c:v>
                </c:pt>
                <c:pt idx="405">
                  <c:v>459.47853169238454</c:v>
                </c:pt>
                <c:pt idx="406">
                  <c:v>459.48936539609724</c:v>
                </c:pt>
                <c:pt idx="407">
                  <c:v>459.49997408546756</c:v>
                </c:pt>
                <c:pt idx="408">
                  <c:v>459.51036243154044</c:v>
                </c:pt>
                <c:pt idx="409">
                  <c:v>459.52053500849559</c:v>
                </c:pt>
                <c:pt idx="410">
                  <c:v>459.53049629565618</c:v>
                </c:pt>
                <c:pt idx="411">
                  <c:v>459.54025067944497</c:v>
                </c:pt>
                <c:pt idx="412">
                  <c:v>459.54980245531209</c:v>
                </c:pt>
                <c:pt idx="413">
                  <c:v>459.55915582961774</c:v>
                </c:pt>
                <c:pt idx="414">
                  <c:v>459.56831492147649</c:v>
                </c:pt>
                <c:pt idx="415">
                  <c:v>459.57728376456492</c:v>
                </c:pt>
                <c:pt idx="416">
                  <c:v>459.58606630888193</c:v>
                </c:pt>
                <c:pt idx="417">
                  <c:v>459.59466642249464</c:v>
                </c:pt>
                <c:pt idx="418">
                  <c:v>459.60308789322471</c:v>
                </c:pt>
                <c:pt idx="419">
                  <c:v>459.61133443031389</c:v>
                </c:pt>
                <c:pt idx="420">
                  <c:v>459.61940966605272</c:v>
                </c:pt>
                <c:pt idx="421">
                  <c:v>459.62731715737129</c:v>
                </c:pt>
                <c:pt idx="422">
                  <c:v>459.63506038740348</c:v>
                </c:pt>
                <c:pt idx="423">
                  <c:v>459.64264276701272</c:v>
                </c:pt>
                <c:pt idx="424">
                  <c:v>459.65006763629032</c:v>
                </c:pt>
                <c:pt idx="425">
                  <c:v>459.65733826602269</c:v>
                </c:pt>
                <c:pt idx="426">
                  <c:v>459.66445785912708</c:v>
                </c:pt>
                <c:pt idx="427">
                  <c:v>459.67142955205293</c:v>
                </c:pt>
                <c:pt idx="428">
                  <c:v>459.67825641616867</c:v>
                </c:pt>
                <c:pt idx="429">
                  <c:v>459.68494145910228</c:v>
                </c:pt>
                <c:pt idx="430">
                  <c:v>459.69148762606591</c:v>
                </c:pt>
                <c:pt idx="431">
                  <c:v>459.69789780114598</c:v>
                </c:pt>
                <c:pt idx="432">
                  <c:v>459.70417480857634</c:v>
                </c:pt>
                <c:pt idx="433">
                  <c:v>459.71032141397444</c:v>
                </c:pt>
                <c:pt idx="434">
                  <c:v>459.71634032555608</c:v>
                </c:pt>
                <c:pt idx="435">
                  <c:v>459.72223419532531</c:v>
                </c:pt>
                <c:pt idx="436">
                  <c:v>459.72800562024264</c:v>
                </c:pt>
                <c:pt idx="437">
                  <c:v>459.73365714336404</c:v>
                </c:pt>
                <c:pt idx="438">
                  <c:v>459.73919125495809</c:v>
                </c:pt>
                <c:pt idx="439">
                  <c:v>459.74461039360273</c:v>
                </c:pt>
                <c:pt idx="440">
                  <c:v>459.74991694725128</c:v>
                </c:pt>
                <c:pt idx="441">
                  <c:v>459.75511325429272</c:v>
                </c:pt>
                <c:pt idx="442">
                  <c:v>459.76020160457074</c:v>
                </c:pt>
                <c:pt idx="443">
                  <c:v>459.76518424038869</c:v>
                </c:pt>
                <c:pt idx="444">
                  <c:v>459.77006335750593</c:v>
                </c:pt>
                <c:pt idx="445">
                  <c:v>459.77484110609248</c:v>
                </c:pt>
                <c:pt idx="446">
                  <c:v>459.77951959167996</c:v>
                </c:pt>
                <c:pt idx="447">
                  <c:v>459.78410087609029</c:v>
                </c:pt>
                <c:pt idx="448">
                  <c:v>459.78858697833169</c:v>
                </c:pt>
                <c:pt idx="449">
                  <c:v>459.79297987549899</c:v>
                </c:pt>
                <c:pt idx="450">
                  <c:v>459.7972815036357</c:v>
                </c:pt>
              </c:numCache>
            </c:numRef>
          </c:yVal>
          <c:smooth val="1"/>
          <c:extLst>
            <c:ext xmlns:c16="http://schemas.microsoft.com/office/drawing/2014/chart" uri="{C3380CC4-5D6E-409C-BE32-E72D297353CC}">
              <c16:uniqueId val="{00000000-08D9-4575-B5C9-DB0E1BB83FED}"/>
            </c:ext>
          </c:extLst>
        </c:ser>
        <c:ser>
          <c:idx val="1"/>
          <c:order val="1"/>
          <c:tx>
            <c:v>Dead</c:v>
          </c:tx>
          <c:spPr>
            <a:ln w="38100">
              <a:solidFill>
                <a:srgbClr val="0000FF"/>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site3!$D$11:$D$461</c:f>
              <c:numCache>
                <c:formatCode>0.0</c:formatCode>
                <c:ptCount val="451"/>
                <c:pt idx="0">
                  <c:v>88</c:v>
                </c:pt>
                <c:pt idx="1">
                  <c:v>88.118783689021811</c:v>
                </c:pt>
                <c:pt idx="2">
                  <c:v>88.234003867373175</c:v>
                </c:pt>
                <c:pt idx="3">
                  <c:v>88.345767440373592</c:v>
                </c:pt>
                <c:pt idx="4">
                  <c:v>88.454178106183875</c:v>
                </c:pt>
                <c:pt idx="5">
                  <c:v>88.559336452020148</c:v>
                </c:pt>
                <c:pt idx="6">
                  <c:v>88.661340047481374</c:v>
                </c:pt>
                <c:pt idx="7">
                  <c:v>88.760283535079026</c:v>
                </c:pt>
                <c:pt idx="8">
                  <c:v>88.856258718048451</c:v>
                </c:pt>
                <c:pt idx="9">
                  <c:v>88.94935464552897</c:v>
                </c:pt>
                <c:pt idx="10">
                  <c:v>89.039657695184744</c:v>
                </c:pt>
                <c:pt idx="11">
                  <c:v>89.12725165335101</c:v>
                </c:pt>
                <c:pt idx="12">
                  <c:v>89.212217792772293</c:v>
                </c:pt>
                <c:pt idx="13">
                  <c:v>89.294634948011236</c:v>
                </c:pt>
                <c:pt idx="14">
                  <c:v>89.374579588592411</c:v>
                </c:pt>
                <c:pt idx="15">
                  <c:v>89.452125889956463</c:v>
                </c:pt>
                <c:pt idx="16">
                  <c:v>89.527345802279385</c:v>
                </c:pt>
                <c:pt idx="17">
                  <c:v>89.600309117232769</c:v>
                </c:pt>
                <c:pt idx="18">
                  <c:v>89.671083532737569</c:v>
                </c:pt>
                <c:pt idx="19">
                  <c:v>89.739734715777502</c:v>
                </c:pt>
                <c:pt idx="20">
                  <c:v>89.806326363325979</c:v>
                </c:pt>
                <c:pt idx="21">
                  <c:v>89.870920261448006</c:v>
                </c:pt>
                <c:pt idx="22">
                  <c:v>89.933576342626125</c:v>
                </c:pt>
                <c:pt idx="23">
                  <c:v>89.994352741369397</c:v>
                </c:pt>
                <c:pt idx="24">
                  <c:v>90.053305848150089</c:v>
                </c:pt>
                <c:pt idx="25">
                  <c:v>90.110490361727429</c:v>
                </c:pt>
                <c:pt idx="26">
                  <c:v>90.165959339897412</c:v>
                </c:pt>
                <c:pt idx="27">
                  <c:v>90.219764248722427</c:v>
                </c:pt>
                <c:pt idx="28">
                  <c:v>90.27195501028244</c:v>
                </c:pt>
                <c:pt idx="29">
                  <c:v>90.322580048995718</c:v>
                </c:pt>
                <c:pt idx="30">
                  <c:v>90.371686336547484</c:v>
                </c:pt>
                <c:pt idx="31">
                  <c:v>90.419319435473227</c:v>
                </c:pt>
                <c:pt idx="32">
                  <c:v>90.465523541430727</c:v>
                </c:pt>
                <c:pt idx="33">
                  <c:v>90.510341524209579</c:v>
                </c:pt>
                <c:pt idx="34">
                  <c:v>90.553814967505133</c:v>
                </c:pt>
                <c:pt idx="35">
                  <c:v>90.595984207501758</c:v>
                </c:pt>
                <c:pt idx="36">
                  <c:v>90.636888370298209</c:v>
                </c:pt>
                <c:pt idx="37">
                  <c:v>90.676565408211374</c:v>
                </c:pt>
                <c:pt idx="38">
                  <c:v>90.715052134986564</c:v>
                </c:pt>
                <c:pt idx="39">
                  <c:v>90.752384259959058</c:v>
                </c:pt>
                <c:pt idx="40">
                  <c:v>90.788596421182092</c:v>
                </c:pt>
                <c:pt idx="41">
                  <c:v>90.823722217568147</c:v>
                </c:pt>
                <c:pt idx="42">
                  <c:v>90.8577942400632</c:v>
                </c:pt>
                <c:pt idx="43">
                  <c:v>90.890844101883118</c:v>
                </c:pt>
                <c:pt idx="44">
                  <c:v>90.922902467848431</c:v>
                </c:pt>
                <c:pt idx="45">
                  <c:v>90.953999082834784</c:v>
                </c:pt>
                <c:pt idx="46">
                  <c:v>90.984162799371745</c:v>
                </c:pt>
                <c:pt idx="47">
                  <c:v>91.013421604412414</c:v>
                </c:pt>
                <c:pt idx="48">
                  <c:v>91.041802645301843</c:v>
                </c:pt>
                <c:pt idx="49">
                  <c:v>91.069332254964124</c:v>
                </c:pt>
                <c:pt idx="50">
                  <c:v>318.23589303913332</c:v>
                </c:pt>
                <c:pt idx="51">
                  <c:v>308.69020791954568</c:v>
                </c:pt>
                <c:pt idx="52">
                  <c:v>299.43480642917899</c:v>
                </c:pt>
                <c:pt idx="53">
                  <c:v>290.46326875594389</c:v>
                </c:pt>
                <c:pt idx="54">
                  <c:v>281.76918576295725</c:v>
                </c:pt>
                <c:pt idx="55">
                  <c:v>273.34618079729353</c:v>
                </c:pt>
                <c:pt idx="56">
                  <c:v>265.18792345406206</c:v>
                </c:pt>
                <c:pt idx="57">
                  <c:v>257.28813956924648</c:v>
                </c:pt>
                <c:pt idx="58">
                  <c:v>249.64061899789235</c:v>
                </c:pt>
                <c:pt idx="59">
                  <c:v>242.23922190715538</c:v>
                </c:pt>
                <c:pt idx="60">
                  <c:v>235.07788398300968</c:v>
                </c:pt>
                <c:pt idx="61">
                  <c:v>228.15062079327672</c:v>
                </c:pt>
                <c:pt idx="62">
                  <c:v>221.4515314671244</c:v>
                </c:pt>
                <c:pt idx="63">
                  <c:v>214.97480180355396</c:v>
                </c:pt>
                <c:pt idx="64">
                  <c:v>208.71470689207416</c:v>
                </c:pt>
                <c:pt idx="65">
                  <c:v>202.66561330961719</c:v>
                </c:pt>
                <c:pt idx="66">
                  <c:v>196.82198094474441</c:v>
                </c:pt>
                <c:pt idx="67">
                  <c:v>191.17836449091402</c:v>
                </c:pt>
                <c:pt idx="68">
                  <c:v>185.72941464380671</c:v>
                </c:pt>
                <c:pt idx="69">
                  <c:v>180.46987903255598</c:v>
                </c:pt>
                <c:pt idx="70">
                  <c:v>175.39460291074002</c:v>
                </c:pt>
                <c:pt idx="71">
                  <c:v>170.4985296298249</c:v>
                </c:pt>
                <c:pt idx="72">
                  <c:v>165.77670091515952</c:v>
                </c:pt>
                <c:pt idx="73">
                  <c:v>161.22425696249425</c:v>
                </c:pt>
                <c:pt idx="74">
                  <c:v>156.83643637120994</c:v>
                </c:pt>
                <c:pt idx="75">
                  <c:v>152.60857592890952</c:v>
                </c:pt>
                <c:pt idx="76">
                  <c:v>148.53611026071476</c:v>
                </c:pt>
                <c:pt idx="77">
                  <c:v>144.61457135543736</c:v>
                </c:pt>
                <c:pt idx="78">
                  <c:v>140.83958797982038</c:v>
                </c:pt>
                <c:pt idx="79">
                  <c:v>137.20688499110256</c:v>
                </c:pt>
                <c:pt idx="80">
                  <c:v>133.71228255738217</c:v>
                </c:pt>
                <c:pt idx="81">
                  <c:v>130.35169529450522</c:v>
                </c:pt>
                <c:pt idx="82">
                  <c:v>127.12113132758145</c:v>
                </c:pt>
                <c:pt idx="83">
                  <c:v>124.01669128458428</c:v>
                </c:pt>
                <c:pt idx="84">
                  <c:v>121.03456722898559</c:v>
                </c:pt>
                <c:pt idx="85">
                  <c:v>118.17104153785485</c:v>
                </c:pt>
                <c:pt idx="86">
                  <c:v>115.42248573138858</c:v>
                </c:pt>
                <c:pt idx="87">
                  <c:v>112.78535925941293</c:v>
                </c:pt>
                <c:pt idx="88">
                  <c:v>110.25620825001673</c:v>
                </c:pt>
                <c:pt idx="89">
                  <c:v>107.83166422508781</c:v>
                </c:pt>
                <c:pt idx="90">
                  <c:v>105.50844278720008</c:v>
                </c:pt>
                <c:pt idx="91">
                  <c:v>103.28334228198305</c:v>
                </c:pt>
                <c:pt idx="92">
                  <c:v>101.15324243979605</c:v>
                </c:pt>
                <c:pt idx="93">
                  <c:v>99.115103000276747</c:v>
                </c:pt>
                <c:pt idx="94">
                  <c:v>97.165962323057528</c:v>
                </c:pt>
                <c:pt idx="95">
                  <c:v>95.302935987718982</c:v>
                </c:pt>
                <c:pt idx="96">
                  <c:v>93.523215385811696</c:v>
                </c:pt>
                <c:pt idx="97">
                  <c:v>91.824066307583294</c:v>
                </c:pt>
                <c:pt idx="98">
                  <c:v>90.202827525839268</c:v>
                </c:pt>
                <c:pt idx="99">
                  <c:v>88.656909379183958</c:v>
                </c:pt>
                <c:pt idx="100">
                  <c:v>87.183792356728162</c:v>
                </c:pt>
                <c:pt idx="101">
                  <c:v>85.781025686171589</c:v>
                </c:pt>
                <c:pt idx="102">
                  <c:v>84.446225927021317</c:v>
                </c:pt>
                <c:pt idx="103">
                  <c:v>83.177075570584577</c:v>
                </c:pt>
                <c:pt idx="104">
                  <c:v>81.971321648211557</c:v>
                </c:pt>
                <c:pt idx="105">
                  <c:v>80.826774349151236</c:v>
                </c:pt>
                <c:pt idx="106">
                  <c:v>79.741305649291661</c:v>
                </c:pt>
                <c:pt idx="107">
                  <c:v>78.712847951890481</c:v>
                </c:pt>
                <c:pt idx="108">
                  <c:v>77.73939274136481</c:v>
                </c:pt>
                <c:pt idx="109">
                  <c:v>76.818989251055385</c:v>
                </c:pt>
                <c:pt idx="110">
                  <c:v>75.949743145830766</c:v>
                </c:pt>
                <c:pt idx="111">
                  <c:v>75.129815220290212</c:v>
                </c:pt>
                <c:pt idx="112">
                  <c:v>74.357420113253909</c:v>
                </c:pt>
                <c:pt idx="113">
                  <c:v>73.630825039154388</c:v>
                </c:pt>
                <c:pt idx="114">
                  <c:v>72.948348536866519</c:v>
                </c:pt>
                <c:pt idx="115">
                  <c:v>72.308359236466487</c:v>
                </c:pt>
                <c:pt idx="116">
                  <c:v>71.709274644323628</c:v>
                </c:pt>
                <c:pt idx="117">
                  <c:v>71.149559946895366</c:v>
                </c:pt>
                <c:pt idx="118">
                  <c:v>70.627726833535789</c:v>
                </c:pt>
                <c:pt idx="119">
                  <c:v>70.142332338568423</c:v>
                </c:pt>
                <c:pt idx="120">
                  <c:v>69.691977702843488</c:v>
                </c:pt>
                <c:pt idx="121">
                  <c:v>69.275307254947009</c:v>
                </c:pt>
                <c:pt idx="122">
                  <c:v>68.891007312197118</c:v>
                </c:pt>
                <c:pt idx="123">
                  <c:v>68.537805101513911</c:v>
                </c:pt>
                <c:pt idx="124">
                  <c:v>68.2144677002279</c:v>
                </c:pt>
                <c:pt idx="125">
                  <c:v>67.919800996850853</c:v>
                </c:pt>
                <c:pt idx="126">
                  <c:v>67.652648671810951</c:v>
                </c:pt>
                <c:pt idx="127">
                  <c:v>67.411891198115526</c:v>
                </c:pt>
                <c:pt idx="128">
                  <c:v>67.196444861892871</c:v>
                </c:pt>
                <c:pt idx="129">
                  <c:v>67.005260802731158</c:v>
                </c:pt>
                <c:pt idx="130">
                  <c:v>66.837324073714811</c:v>
                </c:pt>
                <c:pt idx="131">
                  <c:v>66.691652721037443</c:v>
                </c:pt>
                <c:pt idx="132">
                  <c:v>66.567296883054851</c:v>
                </c:pt>
                <c:pt idx="133">
                  <c:v>66.463337908623359</c:v>
                </c:pt>
                <c:pt idx="134">
                  <c:v>66.378887494548778</c:v>
                </c:pt>
                <c:pt idx="135">
                  <c:v>66.313086841969778</c:v>
                </c:pt>
                <c:pt idx="136">
                  <c:v>66.265105831468418</c:v>
                </c:pt>
                <c:pt idx="137">
                  <c:v>66.234142216712172</c:v>
                </c:pt>
                <c:pt idx="138">
                  <c:v>66.219420836397504</c:v>
                </c:pt>
                <c:pt idx="139">
                  <c:v>66.220192844274081</c:v>
                </c:pt>
                <c:pt idx="140">
                  <c:v>66.235734957011189</c:v>
                </c:pt>
                <c:pt idx="141">
                  <c:v>66.265348719663024</c:v>
                </c:pt>
                <c:pt idx="142">
                  <c:v>66.308359788485149</c:v>
                </c:pt>
                <c:pt idx="143">
                  <c:v>66.364117230840677</c:v>
                </c:pt>
                <c:pt idx="144">
                  <c:v>66.431992841944734</c:v>
                </c:pt>
                <c:pt idx="145">
                  <c:v>66.511380478174686</c:v>
                </c:pt>
                <c:pt idx="146">
                  <c:v>66.601695406681515</c:v>
                </c:pt>
                <c:pt idx="147">
                  <c:v>66.70237367103195</c:v>
                </c:pt>
                <c:pt idx="148">
                  <c:v>66.812871472603788</c:v>
                </c:pt>
                <c:pt idx="149">
                  <c:v>66.932664567467526</c:v>
                </c:pt>
                <c:pt idx="150">
                  <c:v>67.061247678465364</c:v>
                </c:pt>
                <c:pt idx="151">
                  <c:v>67.198133922224613</c:v>
                </c:pt>
                <c:pt idx="152">
                  <c:v>67.342854250816785</c:v>
                </c:pt>
                <c:pt idx="153">
                  <c:v>67.494956907788023</c:v>
                </c:pt>
                <c:pt idx="154">
                  <c:v>67.654006898287548</c:v>
                </c:pt>
                <c:pt idx="155">
                  <c:v>67.81958547301187</c:v>
                </c:pt>
                <c:pt idx="156">
                  <c:v>67.991289625692858</c:v>
                </c:pt>
                <c:pt idx="157">
                  <c:v>68.168731603852407</c:v>
                </c:pt>
                <c:pt idx="158">
                  <c:v>68.351538432560417</c:v>
                </c:pt>
                <c:pt idx="159">
                  <c:v>68.539351450908214</c:v>
                </c:pt>
                <c:pt idx="160">
                  <c:v>68.731825860946827</c:v>
                </c:pt>
                <c:pt idx="161">
                  <c:v>68.928630288814887</c:v>
                </c:pt>
                <c:pt idx="162">
                  <c:v>69.129446357793753</c:v>
                </c:pt>
                <c:pt idx="163">
                  <c:v>69.333968273030081</c:v>
                </c:pt>
                <c:pt idx="164">
                  <c:v>69.541902417663309</c:v>
                </c:pt>
                <c:pt idx="165">
                  <c:v>69.752966960113667</c:v>
                </c:pt>
                <c:pt idx="166">
                  <c:v>69.966891472265999</c:v>
                </c:pt>
                <c:pt idx="167">
                  <c:v>70.183416558309119</c:v>
                </c:pt>
                <c:pt idx="168">
                  <c:v>70.402293493982228</c:v>
                </c:pt>
                <c:pt idx="169">
                  <c:v>70.623283875985848</c:v>
                </c:pt>
                <c:pt idx="170">
                  <c:v>70.846159281323096</c:v>
                </c:pt>
                <c:pt idx="171">
                  <c:v>71.070700936327142</c:v>
                </c:pt>
                <c:pt idx="172">
                  <c:v>71.296699395158527</c:v>
                </c:pt>
                <c:pt idx="173">
                  <c:v>71.52395422752528</c:v>
                </c:pt>
                <c:pt idx="174">
                  <c:v>71.752273715421609</c:v>
                </c:pt>
                <c:pt idx="175">
                  <c:v>71.981474558652138</c:v>
                </c:pt>
                <c:pt idx="176">
                  <c:v>72.211381588927097</c:v>
                </c:pt>
                <c:pt idx="177">
                  <c:v>72.441827492323597</c:v>
                </c:pt>
                <c:pt idx="178">
                  <c:v>72.672652539893946</c:v>
                </c:pt>
                <c:pt idx="179">
                  <c:v>72.90370432622511</c:v>
                </c:pt>
                <c:pt idx="180">
                  <c:v>73.134837515738596</c:v>
                </c:pt>
                <c:pt idx="181">
                  <c:v>73.365913596547202</c:v>
                </c:pt>
                <c:pt idx="182">
                  <c:v>73.596800641658433</c:v>
                </c:pt>
                <c:pt idx="183">
                  <c:v>73.827373077350899</c:v>
                </c:pt>
                <c:pt idx="184">
                  <c:v>74.057511458527429</c:v>
                </c:pt>
                <c:pt idx="185">
                  <c:v>74.287102250864748</c:v>
                </c:pt>
                <c:pt idx="186">
                  <c:v>74.516037619586569</c:v>
                </c:pt>
                <c:pt idx="187">
                  <c:v>74.744215224679408</c:v>
                </c:pt>
                <c:pt idx="188">
                  <c:v>74.971538022379718</c:v>
                </c:pt>
                <c:pt idx="189">
                  <c:v>75.197914072775461</c:v>
                </c:pt>
                <c:pt idx="190">
                  <c:v>75.423256353341799</c:v>
                </c:pt>
                <c:pt idx="191">
                  <c:v>75.647482578265453</c:v>
                </c:pt>
                <c:pt idx="192">
                  <c:v>75.87051502339321</c:v>
                </c:pt>
                <c:pt idx="193">
                  <c:v>76.092280356653717</c:v>
                </c:pt>
                <c:pt idx="194">
                  <c:v>76.312709473804219</c:v>
                </c:pt>
                <c:pt idx="195">
                  <c:v>76.531737339350371</c:v>
                </c:pt>
                <c:pt idx="196">
                  <c:v>76.749302832506373</c:v>
                </c:pt>
                <c:pt idx="197">
                  <c:v>76.965348598045011</c:v>
                </c:pt>
                <c:pt idx="198">
                  <c:v>77.17982090190641</c:v>
                </c:pt>
                <c:pt idx="199">
                  <c:v>77.392669491435285</c:v>
                </c:pt>
                <c:pt idx="200">
                  <c:v>77.603847460108611</c:v>
                </c:pt>
                <c:pt idx="201">
                  <c:v>77.813311116635674</c:v>
                </c:pt>
                <c:pt idx="202">
                  <c:v>78.021019858300264</c:v>
                </c:pt>
                <c:pt idx="203">
                  <c:v>78.226936048424264</c:v>
                </c:pt>
                <c:pt idx="204">
                  <c:v>78.431024897843713</c:v>
                </c:pt>
                <c:pt idx="205">
                  <c:v>78.633254350265673</c:v>
                </c:pt>
                <c:pt idx="206">
                  <c:v>78.83359497141376</c:v>
                </c:pt>
                <c:pt idx="207">
                  <c:v>79.03201984183471</c:v>
                </c:pt>
                <c:pt idx="208">
                  <c:v>79.228504453271668</c:v>
                </c:pt>
                <c:pt idx="209">
                  <c:v>79.423026608494581</c:v>
                </c:pt>
                <c:pt idx="210">
                  <c:v>79.6155663244881</c:v>
                </c:pt>
                <c:pt idx="211">
                  <c:v>79.806105738898808</c:v>
                </c:pt>
                <c:pt idx="212">
                  <c:v>79.994629019642758</c:v>
                </c:pt>
                <c:pt idx="213">
                  <c:v>80.181122277582588</c:v>
                </c:pt>
                <c:pt idx="214">
                  <c:v>80.365573482185809</c:v>
                </c:pt>
                <c:pt idx="215">
                  <c:v>80.54797238006401</c:v>
                </c:pt>
                <c:pt idx="216">
                  <c:v>80.72831041632044</c:v>
                </c:pt>
                <c:pt idx="217">
                  <c:v>80.906580658613905</c:v>
                </c:pt>
                <c:pt idx="218">
                  <c:v>81.082777723854747</c:v>
                </c:pt>
                <c:pt idx="219">
                  <c:v>81.256897707463807</c:v>
                </c:pt>
                <c:pt idx="220">
                  <c:v>81.428938115101388</c:v>
                </c:pt>
                <c:pt idx="221">
                  <c:v>81.598897796805318</c:v>
                </c:pt>
                <c:pt idx="222">
                  <c:v>81.766776883453247</c:v>
                </c:pt>
                <c:pt idx="223">
                  <c:v>81.932576725487678</c:v>
                </c:pt>
                <c:pt idx="224">
                  <c:v>82.096299833821519</c:v>
                </c:pt>
                <c:pt idx="225">
                  <c:v>82.257949822870913</c:v>
                </c:pt>
                <c:pt idx="226">
                  <c:v>82.417531355637493</c:v>
                </c:pt>
                <c:pt idx="227">
                  <c:v>82.575050090782369</c:v>
                </c:pt>
                <c:pt idx="228">
                  <c:v>82.730512631629139</c:v>
                </c:pt>
                <c:pt idx="229">
                  <c:v>82.883926477030684</c:v>
                </c:pt>
                <c:pt idx="230">
                  <c:v>83.035299974048996</c:v>
                </c:pt>
                <c:pt idx="231">
                  <c:v>83.184642272382888</c:v>
                </c:pt>
                <c:pt idx="232">
                  <c:v>83.331963280493326</c:v>
                </c:pt>
                <c:pt idx="233">
                  <c:v>83.477273623369001</c:v>
                </c:pt>
                <c:pt idx="234">
                  <c:v>83.620584601881959</c:v>
                </c:pt>
                <c:pt idx="235">
                  <c:v>83.761908153682569</c:v>
                </c:pt>
                <c:pt idx="236">
                  <c:v>83.901256815581419</c:v>
                </c:pt>
                <c:pt idx="237">
                  <c:v>84.038643687371419</c:v>
                </c:pt>
                <c:pt idx="238">
                  <c:v>84.174082397045694</c:v>
                </c:pt>
                <c:pt idx="239">
                  <c:v>84.307587067365773</c:v>
                </c:pt>
                <c:pt idx="240">
                  <c:v>84.439172283726748</c:v>
                </c:pt>
                <c:pt idx="241">
                  <c:v>84.568853063293773</c:v>
                </c:pt>
                <c:pt idx="242">
                  <c:v>84.696644825351711</c:v>
                </c:pt>
                <c:pt idx="243">
                  <c:v>84.822563362838409</c:v>
                </c:pt>
                <c:pt idx="244">
                  <c:v>84.946624815017614</c:v>
                </c:pt>
                <c:pt idx="245">
                  <c:v>85.068845641252906</c:v>
                </c:pt>
                <c:pt idx="246">
                  <c:v>85.189242595853358</c:v>
                </c:pt>
                <c:pt idx="247">
                  <c:v>85.30783270394258</c:v>
                </c:pt>
                <c:pt idx="248">
                  <c:v>85.424633238327218</c:v>
                </c:pt>
                <c:pt idx="249">
                  <c:v>85.539661697326665</c:v>
                </c:pt>
                <c:pt idx="250">
                  <c:v>85.652935783533394</c:v>
                </c:pt>
                <c:pt idx="251">
                  <c:v>85.764473383469451</c:v>
                </c:pt>
                <c:pt idx="252">
                  <c:v>85.8742925481084</c:v>
                </c:pt>
                <c:pt idx="253">
                  <c:v>85.982411474239257</c:v>
                </c:pt>
                <c:pt idx="254">
                  <c:v>86.088848486634518</c:v>
                </c:pt>
                <c:pt idx="255">
                  <c:v>86.193622021002184</c:v>
                </c:pt>
                <c:pt idx="256">
                  <c:v>86.296750607685411</c:v>
                </c:pt>
                <c:pt idx="257">
                  <c:v>86.398252856097585</c:v>
                </c:pt>
                <c:pt idx="258">
                  <c:v>86.498147439852232</c:v>
                </c:pt>
                <c:pt idx="259">
                  <c:v>86.596453082571372</c:v>
                </c:pt>
                <c:pt idx="260">
                  <c:v>86.693188544349269</c:v>
                </c:pt>
                <c:pt idx="261">
                  <c:v>86.788372608843389</c:v>
                </c:pt>
                <c:pt idx="262">
                  <c:v>86.882024070973998</c:v>
                </c:pt>
                <c:pt idx="263">
                  <c:v>86.974161725208845</c:v>
                </c:pt>
                <c:pt idx="264">
                  <c:v>87.064804354411919</c:v>
                </c:pt>
                <c:pt idx="265">
                  <c:v>87.153970719238856</c:v>
                </c:pt>
                <c:pt idx="266">
                  <c:v>87.241679548053497</c:v>
                </c:pt>
                <c:pt idx="267">
                  <c:v>87.327949527350455</c:v>
                </c:pt>
                <c:pt idx="268">
                  <c:v>87.412799292666648</c:v>
                </c:pt>
                <c:pt idx="269">
                  <c:v>87.496247419959133</c:v>
                </c:pt>
                <c:pt idx="270">
                  <c:v>87.578312417434859</c:v>
                </c:pt>
                <c:pt idx="271">
                  <c:v>87.659012717817518</c:v>
                </c:pt>
                <c:pt idx="272">
                  <c:v>87.738366671026952</c:v>
                </c:pt>
                <c:pt idx="273">
                  <c:v>87.816392537268257</c:v>
                </c:pt>
                <c:pt idx="274">
                  <c:v>87.893108480504139</c:v>
                </c:pt>
                <c:pt idx="275">
                  <c:v>87.968532562299359</c:v>
                </c:pt>
                <c:pt idx="276">
                  <c:v>88.042682736026563</c:v>
                </c:pt>
                <c:pt idx="277">
                  <c:v>88.115576841415319</c:v>
                </c:pt>
                <c:pt idx="278">
                  <c:v>88.187232599430388</c:v>
                </c:pt>
                <c:pt idx="279">
                  <c:v>88.257667607472484</c:v>
                </c:pt>
                <c:pt idx="280">
                  <c:v>88.326899334880935</c:v>
                </c:pt>
                <c:pt idx="281">
                  <c:v>88.39494511873535</c:v>
                </c:pt>
                <c:pt idx="282">
                  <c:v>88.461822159931771</c:v>
                </c:pt>
                <c:pt idx="283">
                  <c:v>88.527547519537919</c:v>
                </c:pt>
                <c:pt idx="284">
                  <c:v>88.592138115403444</c:v>
                </c:pt>
                <c:pt idx="285">
                  <c:v>88.655610719022718</c:v>
                </c:pt>
                <c:pt idx="286">
                  <c:v>88.717981952632641</c:v>
                </c:pt>
                <c:pt idx="287">
                  <c:v>88.779268286546184</c:v>
                </c:pt>
                <c:pt idx="288">
                  <c:v>88.839486036700976</c:v>
                </c:pt>
                <c:pt idx="289">
                  <c:v>88.898651362422243</c:v>
                </c:pt>
                <c:pt idx="290">
                  <c:v>88.956780264384349</c:v>
                </c:pt>
                <c:pt idx="291">
                  <c:v>89.013888582768828</c:v>
                </c:pt>
                <c:pt idx="292">
                  <c:v>89.069991995607793</c:v>
                </c:pt>
                <c:pt idx="293">
                  <c:v>89.125106017301164</c:v>
                </c:pt>
                <c:pt idx="294">
                  <c:v>89.179245997309309</c:v>
                </c:pt>
                <c:pt idx="295">
                  <c:v>89.232427119000789</c:v>
                </c:pt>
                <c:pt idx="296">
                  <c:v>89.284664398662343</c:v>
                </c:pt>
                <c:pt idx="297">
                  <c:v>89.335972684650898</c:v>
                </c:pt>
                <c:pt idx="298">
                  <c:v>89.386366656693184</c:v>
                </c:pt>
                <c:pt idx="299">
                  <c:v>89.435860825313725</c:v>
                </c:pt>
                <c:pt idx="300">
                  <c:v>89.484469531396513</c:v>
                </c:pt>
                <c:pt idx="301">
                  <c:v>89.532206945868026</c:v>
                </c:pt>
                <c:pt idx="302">
                  <c:v>89.579087069497959</c:v>
                </c:pt>
                <c:pt idx="303">
                  <c:v>89.625123732810508</c:v>
                </c:pt>
                <c:pt idx="304">
                  <c:v>89.670330596101479</c:v>
                </c:pt>
                <c:pt idx="305">
                  <c:v>89.714721149560333</c:v>
                </c:pt>
                <c:pt idx="306">
                  <c:v>89.758308713480218</c:v>
                </c:pt>
                <c:pt idx="307">
                  <c:v>89.80110643857094</c:v>
                </c:pt>
                <c:pt idx="308">
                  <c:v>89.843127306345536</c:v>
                </c:pt>
                <c:pt idx="309">
                  <c:v>89.884384129600519</c:v>
                </c:pt>
                <c:pt idx="310">
                  <c:v>89.924889552966988</c:v>
                </c:pt>
                <c:pt idx="311">
                  <c:v>89.964656053538206</c:v>
                </c:pt>
                <c:pt idx="312">
                  <c:v>90.003695941566733</c:v>
                </c:pt>
                <c:pt idx="313">
                  <c:v>90.042021361227526</c:v>
                </c:pt>
                <c:pt idx="314">
                  <c:v>90.079644291443287</c:v>
                </c:pt>
                <c:pt idx="315">
                  <c:v>90.116576546769124</c:v>
                </c:pt>
                <c:pt idx="316">
                  <c:v>90.152829778333341</c:v>
                </c:pt>
                <c:pt idx="317">
                  <c:v>90.188415474826684</c:v>
                </c:pt>
                <c:pt idx="318">
                  <c:v>90.223344963547646</c:v>
                </c:pt>
                <c:pt idx="319">
                  <c:v>90.257629411485937</c:v>
                </c:pt>
                <c:pt idx="320">
                  <c:v>90.291279826455579</c:v>
                </c:pt>
                <c:pt idx="321">
                  <c:v>90.324307058264566</c:v>
                </c:pt>
                <c:pt idx="322">
                  <c:v>90.356721799924514</c:v>
                </c:pt>
                <c:pt idx="323">
                  <c:v>90.388534588892881</c:v>
                </c:pt>
                <c:pt idx="324">
                  <c:v>90.419755808350573</c:v>
                </c:pt>
                <c:pt idx="325">
                  <c:v>90.450395688508863</c:v>
                </c:pt>
                <c:pt idx="326">
                  <c:v>90.480464307944104</c:v>
                </c:pt>
                <c:pt idx="327">
                  <c:v>90.509971594958458</c:v>
                </c:pt>
                <c:pt idx="328">
                  <c:v>90.538927328965173</c:v>
                </c:pt>
                <c:pt idx="329">
                  <c:v>90.567341141894218</c:v>
                </c:pt>
                <c:pt idx="330">
                  <c:v>90.595222519619881</c:v>
                </c:pt>
                <c:pt idx="331">
                  <c:v>90.622580803404119</c:v>
                </c:pt>
                <c:pt idx="332">
                  <c:v>90.649425191360294</c:v>
                </c:pt>
                <c:pt idx="333">
                  <c:v>90.675764739923665</c:v>
                </c:pt>
                <c:pt idx="334">
                  <c:v>90.701608365346559</c:v>
                </c:pt>
                <c:pt idx="335">
                  <c:v>90.726964845192427</c:v>
                </c:pt>
                <c:pt idx="336">
                  <c:v>90.751842819850964</c:v>
                </c:pt>
                <c:pt idx="337">
                  <c:v>90.77625079405577</c:v>
                </c:pt>
                <c:pt idx="338">
                  <c:v>90.800197138408208</c:v>
                </c:pt>
                <c:pt idx="339">
                  <c:v>90.823690090914369</c:v>
                </c:pt>
                <c:pt idx="340">
                  <c:v>90.846737758517719</c:v>
                </c:pt>
                <c:pt idx="341">
                  <c:v>90.869348118643273</c:v>
                </c:pt>
                <c:pt idx="342">
                  <c:v>90.891529020741046</c:v>
                </c:pt>
                <c:pt idx="343">
                  <c:v>90.913288187827717</c:v>
                </c:pt>
                <c:pt idx="344">
                  <c:v>90.934633218036964</c:v>
                </c:pt>
                <c:pt idx="345">
                  <c:v>90.955571586161014</c:v>
                </c:pt>
                <c:pt idx="346">
                  <c:v>90.976110645196627</c:v>
                </c:pt>
                <c:pt idx="347">
                  <c:v>90.996257627884702</c:v>
                </c:pt>
                <c:pt idx="348">
                  <c:v>91.016019648250676</c:v>
                </c:pt>
                <c:pt idx="349">
                  <c:v>91.035403703137433</c:v>
                </c:pt>
                <c:pt idx="350">
                  <c:v>91.054416673737705</c:v>
                </c:pt>
                <c:pt idx="351">
                  <c:v>91.073065327116851</c:v>
                </c:pt>
                <c:pt idx="352">
                  <c:v>91.091356317732988</c:v>
                </c:pt>
                <c:pt idx="353">
                  <c:v>91.109296188949116</c:v>
                </c:pt>
                <c:pt idx="354">
                  <c:v>91.126891374538275</c:v>
                </c:pt>
                <c:pt idx="355">
                  <c:v>91.144148200182542</c:v>
                </c:pt>
                <c:pt idx="356">
                  <c:v>91.161072884959324</c:v>
                </c:pt>
                <c:pt idx="357">
                  <c:v>91.177671542826076</c:v>
                </c:pt>
                <c:pt idx="358">
                  <c:v>91.193950184088848</c:v>
                </c:pt>
                <c:pt idx="359">
                  <c:v>91.209914716864759</c:v>
                </c:pt>
                <c:pt idx="360">
                  <c:v>91.225570948534596</c:v>
                </c:pt>
                <c:pt idx="361">
                  <c:v>91.240924587184821</c:v>
                </c:pt>
                <c:pt idx="362">
                  <c:v>91.255981243035578</c:v>
                </c:pt>
                <c:pt idx="363">
                  <c:v>91.270746429863351</c:v>
                </c:pt>
                <c:pt idx="364">
                  <c:v>91.285225566407206</c:v>
                </c:pt>
                <c:pt idx="365">
                  <c:v>91.299423977765926</c:v>
                </c:pt>
                <c:pt idx="366">
                  <c:v>91.313346896781752</c:v>
                </c:pt>
                <c:pt idx="367">
                  <c:v>91.326999465414815</c:v>
                </c:pt>
                <c:pt idx="368">
                  <c:v>91.340386736098566</c:v>
                </c:pt>
                <c:pt idx="369">
                  <c:v>91.353513673092166</c:v>
                </c:pt>
                <c:pt idx="370">
                  <c:v>91.366385153809418</c:v>
                </c:pt>
                <c:pt idx="371">
                  <c:v>91.379005970145087</c:v>
                </c:pt>
                <c:pt idx="372">
                  <c:v>91.391380829778086</c:v>
                </c:pt>
                <c:pt idx="373">
                  <c:v>91.403514357469419</c:v>
                </c:pt>
                <c:pt idx="374">
                  <c:v>91.415411096342297</c:v>
                </c:pt>
                <c:pt idx="375">
                  <c:v>91.427075509148992</c:v>
                </c:pt>
                <c:pt idx="376">
                  <c:v>91.438511979525884</c:v>
                </c:pt>
                <c:pt idx="377">
                  <c:v>91.449724813232834</c:v>
                </c:pt>
                <c:pt idx="378">
                  <c:v>91.460718239379702</c:v>
                </c:pt>
                <c:pt idx="379">
                  <c:v>91.471496411638668</c:v>
                </c:pt>
                <c:pt idx="380">
                  <c:v>91.482063409442858</c:v>
                </c:pt>
                <c:pt idx="381">
                  <c:v>91.492423239169696</c:v>
                </c:pt>
                <c:pt idx="382">
                  <c:v>91.502579835313341</c:v>
                </c:pt>
                <c:pt idx="383">
                  <c:v>91.512537061639051</c:v>
                </c:pt>
                <c:pt idx="384">
                  <c:v>91.522298712326048</c:v>
                </c:pt>
                <c:pt idx="385">
                  <c:v>91.53186851309718</c:v>
                </c:pt>
                <c:pt idx="386">
                  <c:v>91.541250122329956</c:v>
                </c:pt>
                <c:pt idx="387">
                  <c:v>91.550447132159334</c:v>
                </c:pt>
                <c:pt idx="388">
                  <c:v>91.559463069564686</c:v>
                </c:pt>
                <c:pt idx="389">
                  <c:v>91.568301397437153</c:v>
                </c:pt>
                <c:pt idx="390">
                  <c:v>91.576965515644048</c:v>
                </c:pt>
                <c:pt idx="391">
                  <c:v>91.585458762068058</c:v>
                </c:pt>
                <c:pt idx="392">
                  <c:v>91.593784413641188</c:v>
                </c:pt>
                <c:pt idx="393">
                  <c:v>91.601945687359276</c:v>
                </c:pt>
                <c:pt idx="394">
                  <c:v>91.609945741285983</c:v>
                </c:pt>
                <c:pt idx="395">
                  <c:v>91.617787675541919</c:v>
                </c:pt>
                <c:pt idx="396">
                  <c:v>91.6254745332798</c:v>
                </c:pt>
                <c:pt idx="397">
                  <c:v>91.633009301648613</c:v>
                </c:pt>
                <c:pt idx="398">
                  <c:v>91.640394912738458</c:v>
                </c:pt>
                <c:pt idx="399">
                  <c:v>91.647634244520532</c:v>
                </c:pt>
                <c:pt idx="400">
                  <c:v>91.654730121765439</c:v>
                </c:pt>
                <c:pt idx="401">
                  <c:v>91.661685316955527</c:v>
                </c:pt>
                <c:pt idx="402">
                  <c:v>91.668502551178108</c:v>
                </c:pt>
                <c:pt idx="403">
                  <c:v>91.675184495009489</c:v>
                </c:pt>
                <c:pt idx="404">
                  <c:v>91.68173376938546</c:v>
                </c:pt>
                <c:pt idx="405">
                  <c:v>91.688152946457905</c:v>
                </c:pt>
                <c:pt idx="406">
                  <c:v>91.694444550440949</c:v>
                </c:pt>
                <c:pt idx="407">
                  <c:v>91.7006110584406</c:v>
                </c:pt>
                <c:pt idx="408">
                  <c:v>91.706654901276849</c:v>
                </c:pt>
                <c:pt idx="409">
                  <c:v>91.71257846428928</c:v>
                </c:pt>
                <c:pt idx="410">
                  <c:v>91.718384088134556</c:v>
                </c:pt>
                <c:pt idx="411">
                  <c:v>91.724074069567195</c:v>
                </c:pt>
                <c:pt idx="412">
                  <c:v>91.729650662212336</c:v>
                </c:pt>
                <c:pt idx="413">
                  <c:v>91.735116077323383</c:v>
                </c:pt>
                <c:pt idx="414">
                  <c:v>91.740472484532546</c:v>
                </c:pt>
                <c:pt idx="415">
                  <c:v>91.745722012583556</c:v>
                </c:pt>
                <c:pt idx="416">
                  <c:v>91.750866750059558</c:v>
                </c:pt>
                <c:pt idx="417">
                  <c:v>91.755908746092729</c:v>
                </c:pt>
                <c:pt idx="418">
                  <c:v>91.760850011069451</c:v>
                </c:pt>
                <c:pt idx="419">
                  <c:v>91.765692517319252</c:v>
                </c:pt>
                <c:pt idx="420">
                  <c:v>91.770438199795677</c:v>
                </c:pt>
                <c:pt idx="421">
                  <c:v>91.775088956746046</c:v>
                </c:pt>
                <c:pt idx="422">
                  <c:v>91.779646650368377</c:v>
                </c:pt>
                <c:pt idx="423">
                  <c:v>91.784113107459348</c:v>
                </c:pt>
                <c:pt idx="424">
                  <c:v>91.788490120053126</c:v>
                </c:pt>
                <c:pt idx="425">
                  <c:v>91.792779446047902</c:v>
                </c:pt>
                <c:pt idx="426">
                  <c:v>91.796982809821188</c:v>
                </c:pt>
                <c:pt idx="427">
                  <c:v>91.80110190283888</c:v>
                </c:pt>
                <c:pt idx="428">
                  <c:v>91.805138384250483</c:v>
                </c:pt>
                <c:pt idx="429">
                  <c:v>91.809093881477807</c:v>
                </c:pt>
                <c:pt idx="430">
                  <c:v>91.812969990789853</c:v>
                </c:pt>
                <c:pt idx="431">
                  <c:v>91.816768277873038</c:v>
                </c:pt>
                <c:pt idx="432">
                  <c:v>91.820490278388249</c:v>
                </c:pt>
                <c:pt idx="433">
                  <c:v>91.824137498520358</c:v>
                </c:pt>
                <c:pt idx="434">
                  <c:v>91.827711415518209</c:v>
                </c:pt>
                <c:pt idx="435">
                  <c:v>91.831213478224626</c:v>
                </c:pt>
                <c:pt idx="436">
                  <c:v>91.834645107599258</c:v>
                </c:pt>
                <c:pt idx="437">
                  <c:v>91.838007697231518</c:v>
                </c:pt>
                <c:pt idx="438">
                  <c:v>91.841302613844348</c:v>
                </c:pt>
                <c:pt idx="439">
                  <c:v>91.844531197790559</c:v>
                </c:pt>
                <c:pt idx="440">
                  <c:v>91.847694763540645</c:v>
                </c:pt>
                <c:pt idx="441">
                  <c:v>91.850794600159958</c:v>
                </c:pt>
                <c:pt idx="442">
                  <c:v>91.853831971782384</c:v>
                </c:pt>
                <c:pt idx="443">
                  <c:v>91.8568081180711</c:v>
                </c:pt>
                <c:pt idx="444">
                  <c:v>91.859724254674319</c:v>
                </c:pt>
                <c:pt idx="445">
                  <c:v>91.862581573670425</c:v>
                </c:pt>
                <c:pt idx="446">
                  <c:v>91.865381244010578</c:v>
                </c:pt>
                <c:pt idx="447">
                  <c:v>91.868124411946866</c:v>
                </c:pt>
                <c:pt idx="448">
                  <c:v>91.870812201458136</c:v>
                </c:pt>
                <c:pt idx="449">
                  <c:v>91.873445714667454</c:v>
                </c:pt>
                <c:pt idx="450">
                  <c:v>91.876026032249285</c:v>
                </c:pt>
              </c:numCache>
            </c:numRef>
          </c:yVal>
          <c:smooth val="1"/>
          <c:extLst>
            <c:ext xmlns:c16="http://schemas.microsoft.com/office/drawing/2014/chart" uri="{C3380CC4-5D6E-409C-BE32-E72D297353CC}">
              <c16:uniqueId val="{00000001-08D9-4575-B5C9-DB0E1BB83FED}"/>
            </c:ext>
          </c:extLst>
        </c:ser>
        <c:ser>
          <c:idx val="2"/>
          <c:order val="2"/>
          <c:tx>
            <c:v>Forest Products</c:v>
          </c:tx>
          <c:spPr>
            <a:ln w="38100">
              <a:solidFill>
                <a:srgbClr val="FF000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site3!$E$11:$E$461</c:f>
              <c:numCache>
                <c:formatCode>0.0</c:formatCode>
                <c:ptCount val="4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114.94932037590902</c:v>
                </c:pt>
                <c:pt idx="51">
                  <c:v>113.9722511527135</c:v>
                </c:pt>
                <c:pt idx="52">
                  <c:v>113.00348701791555</c:v>
                </c:pt>
                <c:pt idx="53">
                  <c:v>112.04295737826334</c:v>
                </c:pt>
                <c:pt idx="54">
                  <c:v>111.0905922405481</c:v>
                </c:pt>
                <c:pt idx="55">
                  <c:v>110.14632220650329</c:v>
                </c:pt>
                <c:pt idx="56">
                  <c:v>109.21007846774819</c:v>
                </c:pt>
                <c:pt idx="57">
                  <c:v>108.28179280077231</c:v>
                </c:pt>
                <c:pt idx="58">
                  <c:v>107.36139756196576</c:v>
                </c:pt>
                <c:pt idx="59">
                  <c:v>106.44882568268906</c:v>
                </c:pt>
                <c:pt idx="60">
                  <c:v>105.54401066438651</c:v>
                </c:pt>
                <c:pt idx="61">
                  <c:v>104.64688657373875</c:v>
                </c:pt>
                <c:pt idx="62">
                  <c:v>103.75738803786196</c:v>
                </c:pt>
                <c:pt idx="63">
                  <c:v>102.87545023954014</c:v>
                </c:pt>
                <c:pt idx="64">
                  <c:v>102.00100891250393</c:v>
                </c:pt>
                <c:pt idx="65">
                  <c:v>101.13400033674795</c:v>
                </c:pt>
                <c:pt idx="66">
                  <c:v>100.27436133388535</c:v>
                </c:pt>
                <c:pt idx="67">
                  <c:v>99.422029262547596</c:v>
                </c:pt>
                <c:pt idx="68">
                  <c:v>98.576942013815639</c:v>
                </c:pt>
                <c:pt idx="69">
                  <c:v>97.739038006698195</c:v>
                </c:pt>
                <c:pt idx="70">
                  <c:v>96.908256183641555</c:v>
                </c:pt>
                <c:pt idx="71">
                  <c:v>96.084536006080398</c:v>
                </c:pt>
                <c:pt idx="72">
                  <c:v>95.267817450028929</c:v>
                </c:pt>
                <c:pt idx="73">
                  <c:v>94.458041001703648</c:v>
                </c:pt>
                <c:pt idx="74">
                  <c:v>93.655147653188934</c:v>
                </c:pt>
                <c:pt idx="75">
                  <c:v>92.8590788981369</c:v>
                </c:pt>
                <c:pt idx="76">
                  <c:v>92.069776727502756</c:v>
                </c:pt>
                <c:pt idx="77">
                  <c:v>91.287183625319543</c:v>
                </c:pt>
                <c:pt idx="78">
                  <c:v>90.511242564503974</c:v>
                </c:pt>
                <c:pt idx="79">
                  <c:v>89.741897002705699</c:v>
                </c:pt>
                <c:pt idx="80">
                  <c:v>88.979090878182689</c:v>
                </c:pt>
                <c:pt idx="81">
                  <c:v>88.222768605718173</c:v>
                </c:pt>
                <c:pt idx="82">
                  <c:v>87.472875072569153</c:v>
                </c:pt>
                <c:pt idx="83">
                  <c:v>86.729355634452688</c:v>
                </c:pt>
                <c:pt idx="84">
                  <c:v>85.992156111559595</c:v>
                </c:pt>
                <c:pt idx="85">
                  <c:v>85.261222784611846</c:v>
                </c:pt>
                <c:pt idx="86">
                  <c:v>84.536502390942431</c:v>
                </c:pt>
                <c:pt idx="87">
                  <c:v>83.817942120619378</c:v>
                </c:pt>
                <c:pt idx="88">
                  <c:v>83.105489612593786</c:v>
                </c:pt>
                <c:pt idx="89">
                  <c:v>82.399092950887109</c:v>
                </c:pt>
                <c:pt idx="90">
                  <c:v>81.698700660804548</c:v>
                </c:pt>
                <c:pt idx="91">
                  <c:v>81.004261705187943</c:v>
                </c:pt>
                <c:pt idx="92">
                  <c:v>80.315725480693672</c:v>
                </c:pt>
                <c:pt idx="93">
                  <c:v>79.633041814107585</c:v>
                </c:pt>
                <c:pt idx="94">
                  <c:v>78.95616095868786</c:v>
                </c:pt>
                <c:pt idx="95">
                  <c:v>78.285033590538958</c:v>
                </c:pt>
                <c:pt idx="96">
                  <c:v>77.619610805019434</c:v>
                </c:pt>
                <c:pt idx="97">
                  <c:v>76.959844113176658</c:v>
                </c:pt>
                <c:pt idx="98">
                  <c:v>76.305685438214752</c:v>
                </c:pt>
                <c:pt idx="99">
                  <c:v>75.657087111989554</c:v>
                </c:pt>
                <c:pt idx="100">
                  <c:v>75.014001871538028</c:v>
                </c:pt>
                <c:pt idx="101">
                  <c:v>74.376382855629444</c:v>
                </c:pt>
                <c:pt idx="102">
                  <c:v>73.74418360135752</c:v>
                </c:pt>
                <c:pt idx="103">
                  <c:v>73.117358040745572</c:v>
                </c:pt>
                <c:pt idx="104">
                  <c:v>72.495860497399235</c:v>
                </c:pt>
                <c:pt idx="105">
                  <c:v>71.879645683171347</c:v>
                </c:pt>
                <c:pt idx="106">
                  <c:v>71.268668694864402</c:v>
                </c:pt>
                <c:pt idx="107">
                  <c:v>70.662885010957766</c:v>
                </c:pt>
                <c:pt idx="108">
                  <c:v>70.062250488364924</c:v>
                </c:pt>
                <c:pt idx="109">
                  <c:v>69.466721359213807</c:v>
                </c:pt>
                <c:pt idx="110">
                  <c:v>68.876254227660482</c:v>
                </c:pt>
                <c:pt idx="111">
                  <c:v>68.290806066725381</c:v>
                </c:pt>
                <c:pt idx="112">
                  <c:v>67.710334215158213</c:v>
                </c:pt>
                <c:pt idx="113">
                  <c:v>67.13479637432917</c:v>
                </c:pt>
                <c:pt idx="114">
                  <c:v>66.564150605147958</c:v>
                </c:pt>
                <c:pt idx="115">
                  <c:v>65.998355325003828</c:v>
                </c:pt>
                <c:pt idx="116">
                  <c:v>65.437369304741296</c:v>
                </c:pt>
                <c:pt idx="117">
                  <c:v>64.881151665651004</c:v>
                </c:pt>
                <c:pt idx="118">
                  <c:v>64.329661876492693</c:v>
                </c:pt>
                <c:pt idx="119">
                  <c:v>63.782859750542791</c:v>
                </c:pt>
                <c:pt idx="120">
                  <c:v>63.240705442663177</c:v>
                </c:pt>
                <c:pt idx="121">
                  <c:v>62.703159446400562</c:v>
                </c:pt>
                <c:pt idx="122">
                  <c:v>62.170182591106141</c:v>
                </c:pt>
                <c:pt idx="123">
                  <c:v>61.641736039081763</c:v>
                </c:pt>
                <c:pt idx="124">
                  <c:v>61.117781282749434</c:v>
                </c:pt>
                <c:pt idx="125">
                  <c:v>60.598280141846175</c:v>
                </c:pt>
                <c:pt idx="126">
                  <c:v>60.083194760640353</c:v>
                </c:pt>
                <c:pt idx="127">
                  <c:v>59.572487605175056</c:v>
                </c:pt>
                <c:pt idx="128">
                  <c:v>59.066121460531072</c:v>
                </c:pt>
                <c:pt idx="129">
                  <c:v>58.564059428116494</c:v>
                </c:pt>
                <c:pt idx="130">
                  <c:v>58.066264922977567</c:v>
                </c:pt>
                <c:pt idx="131">
                  <c:v>57.572701671132194</c:v>
                </c:pt>
                <c:pt idx="132">
                  <c:v>57.083333706927661</c:v>
                </c:pt>
                <c:pt idx="133">
                  <c:v>56.598125370418913</c:v>
                </c:pt>
                <c:pt idx="134">
                  <c:v>56.117041304770197</c:v>
                </c:pt>
                <c:pt idx="135">
                  <c:v>55.640046453679503</c:v>
                </c:pt>
                <c:pt idx="136">
                  <c:v>55.167106058823379</c:v>
                </c:pt>
                <c:pt idx="137">
                  <c:v>54.698185657323386</c:v>
                </c:pt>
                <c:pt idx="138">
                  <c:v>54.233251079236034</c:v>
                </c:pt>
                <c:pt idx="139">
                  <c:v>53.772268445062551</c:v>
                </c:pt>
                <c:pt idx="140">
                  <c:v>53.315204163279454</c:v>
                </c:pt>
                <c:pt idx="141">
                  <c:v>52.862024927891731</c:v>
                </c:pt>
                <c:pt idx="142">
                  <c:v>52.412697716004644</c:v>
                </c:pt>
                <c:pt idx="143">
                  <c:v>51.967189785418491</c:v>
                </c:pt>
                <c:pt idx="144">
                  <c:v>51.525468672242418</c:v>
                </c:pt>
                <c:pt idx="145">
                  <c:v>51.087502188528511</c:v>
                </c:pt>
                <c:pt idx="146">
                  <c:v>50.653258419926004</c:v>
                </c:pt>
                <c:pt idx="147">
                  <c:v>50.222705723356633</c:v>
                </c:pt>
                <c:pt idx="148">
                  <c:v>49.795812724708263</c:v>
                </c:pt>
                <c:pt idx="149">
                  <c:v>49.372548316548112</c:v>
                </c:pt>
                <c:pt idx="150">
                  <c:v>48.952881655857212</c:v>
                </c:pt>
                <c:pt idx="151">
                  <c:v>48.536782161782533</c:v>
                </c:pt>
                <c:pt idx="152">
                  <c:v>48.124219513407496</c:v>
                </c:pt>
                <c:pt idx="153">
                  <c:v>47.715163647543534</c:v>
                </c:pt>
                <c:pt idx="154">
                  <c:v>47.309584756539394</c:v>
                </c:pt>
                <c:pt idx="155">
                  <c:v>46.907453286108833</c:v>
                </c:pt>
                <c:pt idx="156">
                  <c:v>46.508739933177054</c:v>
                </c:pt>
                <c:pt idx="157">
                  <c:v>46.113415643744908</c:v>
                </c:pt>
                <c:pt idx="158">
                  <c:v>45.72145161077308</c:v>
                </c:pt>
                <c:pt idx="159">
                  <c:v>45.332819272081508</c:v>
                </c:pt>
                <c:pt idx="160">
                  <c:v>44.947490308268804</c:v>
                </c:pt>
                <c:pt idx="161">
                  <c:v>44.565436640648535</c:v>
                </c:pt>
                <c:pt idx="162">
                  <c:v>44.186630429202943</c:v>
                </c:pt>
                <c:pt idx="163">
                  <c:v>43.811044070554722</c:v>
                </c:pt>
                <c:pt idx="164">
                  <c:v>43.438650195955113</c:v>
                </c:pt>
                <c:pt idx="165">
                  <c:v>43.069421669289355</c:v>
                </c:pt>
                <c:pt idx="166">
                  <c:v>42.703331585100514</c:v>
                </c:pt>
                <c:pt idx="167">
                  <c:v>42.340353266627154</c:v>
                </c:pt>
                <c:pt idx="168">
                  <c:v>41.980460263860735</c:v>
                </c:pt>
                <c:pt idx="169">
                  <c:v>41.623626351617936</c:v>
                </c:pt>
                <c:pt idx="170">
                  <c:v>41.269825527629273</c:v>
                </c:pt>
                <c:pt idx="171">
                  <c:v>40.919032010644344</c:v>
                </c:pt>
                <c:pt idx="172">
                  <c:v>40.571220238553963</c:v>
                </c:pt>
                <c:pt idx="173">
                  <c:v>40.226364866526261</c:v>
                </c:pt>
                <c:pt idx="174">
                  <c:v>39.884440765160626</c:v>
                </c:pt>
                <c:pt idx="175">
                  <c:v>39.545423018656905</c:v>
                </c:pt>
                <c:pt idx="176">
                  <c:v>39.209286922998331</c:v>
                </c:pt>
                <c:pt idx="177">
                  <c:v>38.876007984152849</c:v>
                </c:pt>
                <c:pt idx="178">
                  <c:v>38.545561916287554</c:v>
                </c:pt>
                <c:pt idx="179">
                  <c:v>38.217924639999104</c:v>
                </c:pt>
                <c:pt idx="180">
                  <c:v>37.893072280559238</c:v>
                </c:pt>
                <c:pt idx="181">
                  <c:v>37.57098116617437</c:v>
                </c:pt>
                <c:pt idx="182">
                  <c:v>37.251627826261874</c:v>
                </c:pt>
                <c:pt idx="183">
                  <c:v>36.934988989738564</c:v>
                </c:pt>
                <c:pt idx="184">
                  <c:v>36.621041583325884</c:v>
                </c:pt>
                <c:pt idx="185">
                  <c:v>36.309762729867529</c:v>
                </c:pt>
                <c:pt idx="186">
                  <c:v>36.001129746663743</c:v>
                </c:pt>
                <c:pt idx="187">
                  <c:v>35.695120143817185</c:v>
                </c:pt>
                <c:pt idx="188">
                  <c:v>35.391711622594656</c:v>
                </c:pt>
                <c:pt idx="189">
                  <c:v>35.09088207380249</c:v>
                </c:pt>
                <c:pt idx="190">
                  <c:v>34.79260957617538</c:v>
                </c:pt>
                <c:pt idx="191">
                  <c:v>34.49687239477791</c:v>
                </c:pt>
                <c:pt idx="192">
                  <c:v>34.203648979422177</c:v>
                </c:pt>
                <c:pt idx="193">
                  <c:v>33.912917963097044</c:v>
                </c:pt>
                <c:pt idx="194">
                  <c:v>33.62465816041076</c:v>
                </c:pt>
                <c:pt idx="195">
                  <c:v>33.338848566047147</c:v>
                </c:pt>
                <c:pt idx="196">
                  <c:v>33.055468353235845</c:v>
                </c:pt>
                <c:pt idx="197">
                  <c:v>32.774496872233279</c:v>
                </c:pt>
                <c:pt idx="198">
                  <c:v>32.495913648819496</c:v>
                </c:pt>
                <c:pt idx="199">
                  <c:v>32.219698382804417</c:v>
                </c:pt>
                <c:pt idx="200">
                  <c:v>31.945830946550579</c:v>
                </c:pt>
                <c:pt idx="201">
                  <c:v>31.674291383504901</c:v>
                </c:pt>
                <c:pt idx="202">
                  <c:v>31.405059906745059</c:v>
                </c:pt>
                <c:pt idx="203">
                  <c:v>31.138116897537738</c:v>
                </c:pt>
                <c:pt idx="204">
                  <c:v>30.873442903908689</c:v>
                </c:pt>
                <c:pt idx="205">
                  <c:v>30.611018639225495</c:v>
                </c:pt>
                <c:pt idx="206">
                  <c:v>30.35082498079209</c:v>
                </c:pt>
                <c:pt idx="207">
                  <c:v>30.092842968455329</c:v>
                </c:pt>
                <c:pt idx="208">
                  <c:v>29.83705380322349</c:v>
                </c:pt>
                <c:pt idx="209">
                  <c:v>29.583438845896076</c:v>
                </c:pt>
                <c:pt idx="210">
                  <c:v>29.331979615705961</c:v>
                </c:pt>
                <c:pt idx="211">
                  <c:v>29.082657788972462</c:v>
                </c:pt>
                <c:pt idx="212">
                  <c:v>28.835455197766198</c:v>
                </c:pt>
                <c:pt idx="213">
                  <c:v>28.590353828585187</c:v>
                </c:pt>
                <c:pt idx="214">
                  <c:v>28.347335821042215</c:v>
                </c:pt>
                <c:pt idx="215">
                  <c:v>28.106383466563329</c:v>
                </c:pt>
                <c:pt idx="216">
                  <c:v>27.867479207097571</c:v>
                </c:pt>
                <c:pt idx="217">
                  <c:v>27.630605633837227</c:v>
                </c:pt>
                <c:pt idx="218">
                  <c:v>27.395745485949622</c:v>
                </c:pt>
                <c:pt idx="219">
                  <c:v>27.162881649319054</c:v>
                </c:pt>
                <c:pt idx="220">
                  <c:v>26.931997155299896</c:v>
                </c:pt>
                <c:pt idx="221">
                  <c:v>26.703075179479796</c:v>
                </c:pt>
                <c:pt idx="222">
                  <c:v>26.476099040454219</c:v>
                </c:pt>
                <c:pt idx="223">
                  <c:v>26.251052198610395</c:v>
                </c:pt>
                <c:pt idx="224">
                  <c:v>26.027918254922174</c:v>
                </c:pt>
                <c:pt idx="225">
                  <c:v>25.806680949755329</c:v>
                </c:pt>
                <c:pt idx="226">
                  <c:v>25.587324161682435</c:v>
                </c:pt>
                <c:pt idx="227">
                  <c:v>25.369831906308118</c:v>
                </c:pt>
                <c:pt idx="228">
                  <c:v>25.154188335104546</c:v>
                </c:pt>
                <c:pt idx="229">
                  <c:v>24.940377734256113</c:v>
                </c:pt>
                <c:pt idx="230">
                  <c:v>24.728384523514929</c:v>
                </c:pt>
                <c:pt idx="231">
                  <c:v>24.518193255065029</c:v>
                </c:pt>
                <c:pt idx="232">
                  <c:v>24.309788612397011</c:v>
                </c:pt>
                <c:pt idx="233">
                  <c:v>24.103155409191686</c:v>
                </c:pt>
                <c:pt idx="234">
                  <c:v>23.898278588213508</c:v>
                </c:pt>
                <c:pt idx="235">
                  <c:v>23.695143220213687</c:v>
                </c:pt>
                <c:pt idx="236">
                  <c:v>23.493734502841797</c:v>
                </c:pt>
                <c:pt idx="237">
                  <c:v>23.294037759567722</c:v>
                </c:pt>
                <c:pt idx="238">
                  <c:v>23.096038438611387</c:v>
                </c:pt>
                <c:pt idx="239">
                  <c:v>22.899722111883186</c:v>
                </c:pt>
                <c:pt idx="240">
                  <c:v>22.705074473932189</c:v>
                </c:pt>
                <c:pt idx="241">
                  <c:v>22.512081340903773</c:v>
                </c:pt>
                <c:pt idx="242">
                  <c:v>22.320728649506087</c:v>
                </c:pt>
                <c:pt idx="243">
                  <c:v>22.131002455985293</c:v>
                </c:pt>
                <c:pt idx="244">
                  <c:v>21.942888935109416</c:v>
                </c:pt>
                <c:pt idx="245">
                  <c:v>21.756374379160945</c:v>
                </c:pt>
                <c:pt idx="246">
                  <c:v>21.571445196938125</c:v>
                </c:pt>
                <c:pt idx="247">
                  <c:v>21.388087912764103</c:v>
                </c:pt>
                <c:pt idx="248">
                  <c:v>21.206289165505652</c:v>
                </c:pt>
                <c:pt idx="249">
                  <c:v>21.026035707598858</c:v>
                </c:pt>
                <c:pt idx="250">
                  <c:v>20.84731440408429</c:v>
                </c:pt>
                <c:pt idx="251">
                  <c:v>20.670112231649529</c:v>
                </c:pt>
                <c:pt idx="252">
                  <c:v>20.494416277680529</c:v>
                </c:pt>
                <c:pt idx="253">
                  <c:v>20.320213739320199</c:v>
                </c:pt>
                <c:pt idx="254">
                  <c:v>20.14749192253603</c:v>
                </c:pt>
                <c:pt idx="255">
                  <c:v>19.976238241194476</c:v>
                </c:pt>
                <c:pt idx="256">
                  <c:v>19.806440216144289</c:v>
                </c:pt>
                <c:pt idx="257">
                  <c:v>19.638085474307097</c:v>
                </c:pt>
                <c:pt idx="258">
                  <c:v>19.47116174777549</c:v>
                </c:pt>
                <c:pt idx="259">
                  <c:v>19.305656872919325</c:v>
                </c:pt>
                <c:pt idx="260">
                  <c:v>19.141558789499644</c:v>
                </c:pt>
                <c:pt idx="261">
                  <c:v>18.978855539788839</c:v>
                </c:pt>
                <c:pt idx="262">
                  <c:v>18.817535267700634</c:v>
                </c:pt>
                <c:pt idx="263">
                  <c:v>18.657586217925179</c:v>
                </c:pt>
                <c:pt idx="264">
                  <c:v>18.498996735072812</c:v>
                </c:pt>
                <c:pt idx="265">
                  <c:v>18.341755262824698</c:v>
                </c:pt>
                <c:pt idx="266">
                  <c:v>18.185850343090731</c:v>
                </c:pt>
                <c:pt idx="267">
                  <c:v>18.031270615174435</c:v>
                </c:pt>
                <c:pt idx="268">
                  <c:v>17.878004814945427</c:v>
                </c:pt>
                <c:pt idx="269">
                  <c:v>17.726041774018388</c:v>
                </c:pt>
                <c:pt idx="270">
                  <c:v>17.575370418939229</c:v>
                </c:pt>
                <c:pt idx="271">
                  <c:v>17.425979770378206</c:v>
                </c:pt>
                <c:pt idx="272">
                  <c:v>17.277858942330091</c:v>
                </c:pt>
                <c:pt idx="273">
                  <c:v>17.130997141320243</c:v>
                </c:pt>
                <c:pt idx="274">
                  <c:v>16.985383665619022</c:v>
                </c:pt>
                <c:pt idx="275">
                  <c:v>16.841007904461229</c:v>
                </c:pt>
                <c:pt idx="276">
                  <c:v>16.697859337273339</c:v>
                </c:pt>
                <c:pt idx="277">
                  <c:v>16.555927532906516</c:v>
                </c:pt>
                <c:pt idx="278">
                  <c:v>16.415202148876812</c:v>
                </c:pt>
                <c:pt idx="279">
                  <c:v>16.275672930611279</c:v>
                </c:pt>
                <c:pt idx="280">
                  <c:v>16.137329710701163</c:v>
                </c:pt>
                <c:pt idx="281">
                  <c:v>16.000162408160186</c:v>
                </c:pt>
                <c:pt idx="282">
                  <c:v>15.864161027690843</c:v>
                </c:pt>
                <c:pt idx="283">
                  <c:v>15.729315658955468</c:v>
                </c:pt>
                <c:pt idx="284">
                  <c:v>15.595616475854372</c:v>
                </c:pt>
                <c:pt idx="285">
                  <c:v>15.463053735809611</c:v>
                </c:pt>
                <c:pt idx="286">
                  <c:v>15.331617779055209</c:v>
                </c:pt>
                <c:pt idx="287">
                  <c:v>15.20129902793324</c:v>
                </c:pt>
                <c:pt idx="288">
                  <c:v>15.072087986195809</c:v>
                </c:pt>
                <c:pt idx="289">
                  <c:v>14.943975238313145</c:v>
                </c:pt>
                <c:pt idx="290">
                  <c:v>14.816951448787485</c:v>
                </c:pt>
                <c:pt idx="291">
                  <c:v>14.691007361472769</c:v>
                </c:pt>
                <c:pt idx="292">
                  <c:v>14.566133798900276</c:v>
                </c:pt>
                <c:pt idx="293">
                  <c:v>14.442321661609618</c:v>
                </c:pt>
                <c:pt idx="294">
                  <c:v>14.319561927485966</c:v>
                </c:pt>
                <c:pt idx="295">
                  <c:v>14.197845651102314</c:v>
                </c:pt>
                <c:pt idx="296">
                  <c:v>14.077163963067944</c:v>
                </c:pt>
                <c:pt idx="297">
                  <c:v>13.95750806938187</c:v>
                </c:pt>
                <c:pt idx="298">
                  <c:v>13.838869250792118</c:v>
                </c:pt>
                <c:pt idx="299">
                  <c:v>13.721238862160368</c:v>
                </c:pt>
                <c:pt idx="300">
                  <c:v>13.604608331832019</c:v>
                </c:pt>
                <c:pt idx="301">
                  <c:v>13.488969161011426</c:v>
                </c:pt>
                <c:pt idx="302">
                  <c:v>13.374312923142858</c:v>
                </c:pt>
                <c:pt idx="303">
                  <c:v>13.260631263296144</c:v>
                </c:pt>
                <c:pt idx="304">
                  <c:v>13.147915897558118</c:v>
                </c:pt>
                <c:pt idx="305">
                  <c:v>13.036158612428883</c:v>
                </c:pt>
                <c:pt idx="306">
                  <c:v>12.92535126422325</c:v>
                </c:pt>
                <c:pt idx="307">
                  <c:v>12.815485778477377</c:v>
                </c:pt>
                <c:pt idx="308">
                  <c:v>12.706554149360286</c:v>
                </c:pt>
                <c:pt idx="309">
                  <c:v>12.598548439090719</c:v>
                </c:pt>
                <c:pt idx="310">
                  <c:v>12.491460777358451</c:v>
                </c:pt>
                <c:pt idx="311">
                  <c:v>12.385283360750906</c:v>
                </c:pt>
                <c:pt idx="312">
                  <c:v>12.280008452184518</c:v>
                </c:pt>
                <c:pt idx="313">
                  <c:v>12.175628380340955</c:v>
                </c:pt>
                <c:pt idx="314">
                  <c:v>12.072135539108103</c:v>
                </c:pt>
                <c:pt idx="315">
                  <c:v>11.969522387025668</c:v>
                </c:pt>
                <c:pt idx="316">
                  <c:v>11.867781446735922</c:v>
                </c:pt>
                <c:pt idx="317">
                  <c:v>11.766905304438669</c:v>
                </c:pt>
                <c:pt idx="318">
                  <c:v>11.666886609350968</c:v>
                </c:pt>
                <c:pt idx="319">
                  <c:v>11.567718073171458</c:v>
                </c:pt>
                <c:pt idx="320">
                  <c:v>11.469392469549502</c:v>
                </c:pt>
                <c:pt idx="321">
                  <c:v>11.371902633558353</c:v>
                </c:pt>
                <c:pt idx="322">
                  <c:v>11.27524146117306</c:v>
                </c:pt>
                <c:pt idx="323">
                  <c:v>11.179401908753114</c:v>
                </c:pt>
                <c:pt idx="324">
                  <c:v>11.084376992528712</c:v>
                </c:pt>
                <c:pt idx="325">
                  <c:v>10.990159788092219</c:v>
                </c:pt>
                <c:pt idx="326">
                  <c:v>10.896743429893435</c:v>
                </c:pt>
                <c:pt idx="327">
                  <c:v>10.804121110739342</c:v>
                </c:pt>
                <c:pt idx="328">
                  <c:v>10.712286081298057</c:v>
                </c:pt>
                <c:pt idx="329">
                  <c:v>10.621231649607019</c:v>
                </c:pt>
                <c:pt idx="330">
                  <c:v>10.530951180585348</c:v>
                </c:pt>
                <c:pt idx="331">
                  <c:v>10.44143809555039</c:v>
                </c:pt>
                <c:pt idx="332">
                  <c:v>10.352685871738274</c:v>
                </c:pt>
                <c:pt idx="333">
                  <c:v>10.264688041828439</c:v>
                </c:pt>
                <c:pt idx="334">
                  <c:v>10.177438193472899</c:v>
                </c:pt>
                <c:pt idx="335">
                  <c:v>10.09092996882838</c:v>
                </c:pt>
                <c:pt idx="336">
                  <c:v>10.005157064093339</c:v>
                </c:pt>
                <c:pt idx="337">
                  <c:v>9.9201132290485461</c:v>
                </c:pt>
                <c:pt idx="338">
                  <c:v>9.8357922666016648</c:v>
                </c:pt>
                <c:pt idx="339">
                  <c:v>9.7521880323355212</c:v>
                </c:pt>
                <c:pt idx="340">
                  <c:v>9.6692944340606708</c:v>
                </c:pt>
                <c:pt idx="341">
                  <c:v>9.5871054313711479</c:v>
                </c:pt>
                <c:pt idx="342">
                  <c:v>9.5056150352045048</c:v>
                </c:pt>
                <c:pt idx="343">
                  <c:v>9.4248173074052648</c:v>
                </c:pt>
                <c:pt idx="344">
                  <c:v>9.3447063602923173</c:v>
                </c:pt>
                <c:pt idx="345">
                  <c:v>9.2652763562298368</c:v>
                </c:pt>
                <c:pt idx="346">
                  <c:v>9.1865215072018689</c:v>
                </c:pt>
                <c:pt idx="347">
                  <c:v>9.1084360743906725</c:v>
                </c:pt>
                <c:pt idx="348">
                  <c:v>9.0310143677583437</c:v>
                </c:pt>
                <c:pt idx="349">
                  <c:v>8.9542507456323985</c:v>
                </c:pt>
                <c:pt idx="350">
                  <c:v>8.8781396142945237</c:v>
                </c:pt>
                <c:pt idx="351">
                  <c:v>8.8026754275730212</c:v>
                </c:pt>
                <c:pt idx="352">
                  <c:v>8.7278526864386485</c:v>
                </c:pt>
                <c:pt idx="353">
                  <c:v>8.6536659386039485</c:v>
                </c:pt>
                <c:pt idx="354">
                  <c:v>8.5801097781257898</c:v>
                </c:pt>
                <c:pt idx="355">
                  <c:v>8.5071788450116959</c:v>
                </c:pt>
                <c:pt idx="356">
                  <c:v>8.4348678248291211</c:v>
                </c:pt>
                <c:pt idx="357">
                  <c:v>8.3631714483180719</c:v>
                </c:pt>
                <c:pt idx="358">
                  <c:v>8.2920844910073708</c:v>
                </c:pt>
                <c:pt idx="359">
                  <c:v>8.2216017728337736</c:v>
                </c:pt>
                <c:pt idx="360">
                  <c:v>8.1517181577647229</c:v>
                </c:pt>
                <c:pt idx="361">
                  <c:v>8.0824285534237248</c:v>
                </c:pt>
                <c:pt idx="362">
                  <c:v>8.0137279107196218</c:v>
                </c:pt>
                <c:pt idx="363">
                  <c:v>7.9456112234785063</c:v>
                </c:pt>
                <c:pt idx="364">
                  <c:v>7.8780735280789385</c:v>
                </c:pt>
                <c:pt idx="365">
                  <c:v>7.8111099030902684</c:v>
                </c:pt>
                <c:pt idx="366">
                  <c:v>7.744715468913987</c:v>
                </c:pt>
                <c:pt idx="367">
                  <c:v>7.6788853874282275</c:v>
                </c:pt>
                <c:pt idx="368">
                  <c:v>7.6136148616350701</c:v>
                </c:pt>
                <c:pt idx="369">
                  <c:v>7.548899135311208</c:v>
                </c:pt>
                <c:pt idx="370">
                  <c:v>7.4847334926610625</c:v>
                </c:pt>
                <c:pt idx="371">
                  <c:v>7.4211132579734285</c:v>
                </c:pt>
                <c:pt idx="372">
                  <c:v>7.3580337952806731</c:v>
                </c:pt>
                <c:pt idx="373">
                  <c:v>7.2954905080207695</c:v>
                </c:pt>
                <c:pt idx="374">
                  <c:v>7.2334788387025961</c:v>
                </c:pt>
                <c:pt idx="375">
                  <c:v>7.1719942685736244</c:v>
                </c:pt>
                <c:pt idx="376">
                  <c:v>7.1110323172907455</c:v>
                </c:pt>
                <c:pt idx="377">
                  <c:v>7.0505885425937755</c:v>
                </c:pt>
                <c:pt idx="378">
                  <c:v>6.9906585399817311</c:v>
                </c:pt>
                <c:pt idx="379">
                  <c:v>6.9312379423918991</c:v>
                </c:pt>
                <c:pt idx="380">
                  <c:v>6.8723224198815593</c:v>
                </c:pt>
                <c:pt idx="381">
                  <c:v>6.8139076793125515</c:v>
                </c:pt>
                <c:pt idx="382">
                  <c:v>6.7559894640384055</c:v>
                </c:pt>
                <c:pt idx="383">
                  <c:v>6.69856355359408</c:v>
                </c:pt>
                <c:pt idx="384">
                  <c:v>6.6416257633885314</c:v>
                </c:pt>
                <c:pt idx="385">
                  <c:v>6.5851719443997281</c:v>
                </c:pt>
                <c:pt idx="386">
                  <c:v>6.5291979828723425</c:v>
                </c:pt>
                <c:pt idx="387">
                  <c:v>6.4736998000179184</c:v>
                </c:pt>
                <c:pt idx="388">
                  <c:v>6.4186733517177714</c:v>
                </c:pt>
                <c:pt idx="389">
                  <c:v>6.3641146282281378</c:v>
                </c:pt>
                <c:pt idx="390">
                  <c:v>6.3100196538882241</c:v>
                </c:pt>
                <c:pt idx="391">
                  <c:v>6.2563844868301794</c:v>
                </c:pt>
                <c:pt idx="392">
                  <c:v>6.2032052186921183</c:v>
                </c:pt>
                <c:pt idx="393">
                  <c:v>6.1504779743332358</c:v>
                </c:pt>
                <c:pt idx="394">
                  <c:v>6.0981989115514015</c:v>
                </c:pt>
                <c:pt idx="395">
                  <c:v>6.0463642208032162</c:v>
                </c:pt>
                <c:pt idx="396">
                  <c:v>5.9949701249263896</c:v>
                </c:pt>
                <c:pt idx="397">
                  <c:v>5.9440128788645055</c:v>
                </c:pt>
                <c:pt idx="398">
                  <c:v>5.8934887693941684</c:v>
                </c:pt>
                <c:pt idx="399">
                  <c:v>5.8433941148543331</c:v>
                </c:pt>
                <c:pt idx="400">
                  <c:v>5.7937252648780557</c:v>
                </c:pt>
                <c:pt idx="401">
                  <c:v>5.7444786001265875</c:v>
                </c:pt>
                <c:pt idx="402">
                  <c:v>5.6956505320255042</c:v>
                </c:pt>
                <c:pt idx="403">
                  <c:v>5.6472375025032955</c:v>
                </c:pt>
                <c:pt idx="404">
                  <c:v>5.5992359837320365</c:v>
                </c:pt>
                <c:pt idx="405">
                  <c:v>5.5516424778703106</c:v>
                </c:pt>
                <c:pt idx="406">
                  <c:v>5.5044535168083888</c:v>
                </c:pt>
                <c:pt idx="407">
                  <c:v>5.4576656619155317</c:v>
                </c:pt>
                <c:pt idx="408">
                  <c:v>5.4112755037892502</c:v>
                </c:pt>
                <c:pt idx="409">
                  <c:v>5.3652796620070395</c:v>
                </c:pt>
                <c:pt idx="410">
                  <c:v>5.3196747848799824</c:v>
                </c:pt>
                <c:pt idx="411">
                  <c:v>5.2744575492084866</c:v>
                </c:pt>
                <c:pt idx="412">
                  <c:v>5.2296246600402307</c:v>
                </c:pt>
                <c:pt idx="413">
                  <c:v>5.1851728504298782</c:v>
                </c:pt>
                <c:pt idx="414">
                  <c:v>5.1410988812012404</c:v>
                </c:pt>
                <c:pt idx="415">
                  <c:v>5.0973995407110264</c:v>
                </c:pt>
                <c:pt idx="416">
                  <c:v>5.0540716446149805</c:v>
                </c:pt>
                <c:pt idx="417">
                  <c:v>5.0111120356357546</c:v>
                </c:pt>
                <c:pt idx="418">
                  <c:v>4.9685175833328508</c:v>
                </c:pt>
                <c:pt idx="419">
                  <c:v>4.9262851838745423</c:v>
                </c:pt>
                <c:pt idx="420">
                  <c:v>4.8844117598115782</c:v>
                </c:pt>
                <c:pt idx="421">
                  <c:v>4.8428942598531846</c:v>
                </c:pt>
                <c:pt idx="422">
                  <c:v>4.8017296586444393</c:v>
                </c:pt>
                <c:pt idx="423">
                  <c:v>4.7609149565459283</c:v>
                </c:pt>
                <c:pt idx="424">
                  <c:v>4.7204471794153209</c:v>
                </c:pt>
                <c:pt idx="425">
                  <c:v>4.6803233783902876</c:v>
                </c:pt>
                <c:pt idx="426">
                  <c:v>4.640540629673974</c:v>
                </c:pt>
                <c:pt idx="427">
                  <c:v>4.6010960343217464</c:v>
                </c:pt>
                <c:pt idx="428">
                  <c:v>4.56198671803</c:v>
                </c:pt>
                <c:pt idx="429">
                  <c:v>4.5232098309267545</c:v>
                </c:pt>
                <c:pt idx="430">
                  <c:v>4.4847625473638804</c:v>
                </c:pt>
                <c:pt idx="431">
                  <c:v>4.4466420657113019</c:v>
                </c:pt>
                <c:pt idx="432">
                  <c:v>4.4088456081527401</c:v>
                </c:pt>
                <c:pt idx="433">
                  <c:v>4.3713704204834434</c:v>
                </c:pt>
                <c:pt idx="434">
                  <c:v>4.334213771909333</c:v>
                </c:pt>
                <c:pt idx="435">
                  <c:v>4.2973729548481039</c:v>
                </c:pt>
                <c:pt idx="436">
                  <c:v>4.2608452847318974</c:v>
                </c:pt>
                <c:pt idx="437">
                  <c:v>4.2246280998116834</c:v>
                </c:pt>
                <c:pt idx="438">
                  <c:v>4.1887187609632752</c:v>
                </c:pt>
                <c:pt idx="439">
                  <c:v>4.1531146514950654</c:v>
                </c:pt>
                <c:pt idx="440">
                  <c:v>4.117813176957366</c:v>
                </c:pt>
                <c:pt idx="441">
                  <c:v>4.0828117649532416</c:v>
                </c:pt>
                <c:pt idx="442">
                  <c:v>4.0481078649511391</c:v>
                </c:pt>
                <c:pt idx="443">
                  <c:v>4.0136989480990541</c:v>
                </c:pt>
                <c:pt idx="444">
                  <c:v>3.9795825070402122</c:v>
                </c:pt>
                <c:pt idx="445">
                  <c:v>3.9457560557303712</c:v>
                </c:pt>
                <c:pt idx="446">
                  <c:v>3.9122171292566557</c:v>
                </c:pt>
                <c:pt idx="447">
                  <c:v>3.8789632836579813</c:v>
                </c:pt>
                <c:pt idx="448">
                  <c:v>3.8459920957468867</c:v>
                </c:pt>
                <c:pt idx="449">
                  <c:v>3.81330116293304</c:v>
                </c:pt>
                <c:pt idx="450">
                  <c:v>3.780888103048103</c:v>
                </c:pt>
              </c:numCache>
            </c:numRef>
          </c:yVal>
          <c:smooth val="1"/>
          <c:extLst>
            <c:ext xmlns:c16="http://schemas.microsoft.com/office/drawing/2014/chart" uri="{C3380CC4-5D6E-409C-BE32-E72D297353CC}">
              <c16:uniqueId val="{00000002-08D9-4575-B5C9-DB0E1BB83FED}"/>
            </c:ext>
          </c:extLst>
        </c:ser>
        <c:ser>
          <c:idx val="3"/>
          <c:order val="3"/>
          <c:tx>
            <c:v>Total</c:v>
          </c:tx>
          <c:spPr>
            <a:ln w="38100">
              <a:solidFill>
                <a:schemeClr val="tx1"/>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site3!$F$11:$F$461</c:f>
              <c:numCache>
                <c:formatCode>0.0</c:formatCode>
                <c:ptCount val="451"/>
                <c:pt idx="0">
                  <c:v>547.79728150363553</c:v>
                </c:pt>
                <c:pt idx="1">
                  <c:v>547.91606519265736</c:v>
                </c:pt>
                <c:pt idx="2">
                  <c:v>548.03128537100849</c:v>
                </c:pt>
                <c:pt idx="3">
                  <c:v>548.14304894400914</c:v>
                </c:pt>
                <c:pt idx="4">
                  <c:v>548.25145960981979</c:v>
                </c:pt>
                <c:pt idx="5">
                  <c:v>548.35661795565466</c:v>
                </c:pt>
                <c:pt idx="6">
                  <c:v>548.45862155111752</c:v>
                </c:pt>
                <c:pt idx="7">
                  <c:v>548.55756503871282</c:v>
                </c:pt>
                <c:pt idx="8">
                  <c:v>548.65354022168572</c:v>
                </c:pt>
                <c:pt idx="9">
                  <c:v>548.7466361491646</c:v>
                </c:pt>
                <c:pt idx="10">
                  <c:v>548.83693919881887</c:v>
                </c:pt>
                <c:pt idx="11">
                  <c:v>548.92453315698663</c:v>
                </c:pt>
                <c:pt idx="12">
                  <c:v>549.00949929640785</c:v>
                </c:pt>
                <c:pt idx="13">
                  <c:v>549.09191645164651</c:v>
                </c:pt>
                <c:pt idx="14">
                  <c:v>549.17186109222791</c:v>
                </c:pt>
                <c:pt idx="15">
                  <c:v>549.24940739359204</c:v>
                </c:pt>
                <c:pt idx="16">
                  <c:v>549.32462730591237</c:v>
                </c:pt>
                <c:pt idx="17">
                  <c:v>549.39759062086841</c:v>
                </c:pt>
                <c:pt idx="18">
                  <c:v>549.4683650363736</c:v>
                </c:pt>
                <c:pt idx="19">
                  <c:v>549.53701621941298</c:v>
                </c:pt>
                <c:pt idx="20">
                  <c:v>549.60360786696151</c:v>
                </c:pt>
                <c:pt idx="21">
                  <c:v>549.66820176508338</c:v>
                </c:pt>
                <c:pt idx="22">
                  <c:v>549.73085784626255</c:v>
                </c:pt>
                <c:pt idx="23">
                  <c:v>549.79163424500553</c:v>
                </c:pt>
                <c:pt idx="24">
                  <c:v>549.85058735178541</c:v>
                </c:pt>
                <c:pt idx="25">
                  <c:v>549.90777186536309</c:v>
                </c:pt>
                <c:pt idx="26">
                  <c:v>549.96324084353296</c:v>
                </c:pt>
                <c:pt idx="27">
                  <c:v>550.01704575235794</c:v>
                </c:pt>
                <c:pt idx="28">
                  <c:v>550.06923651391799</c:v>
                </c:pt>
                <c:pt idx="29">
                  <c:v>550.11986155263344</c:v>
                </c:pt>
                <c:pt idx="30">
                  <c:v>550.16896784018331</c:v>
                </c:pt>
                <c:pt idx="31">
                  <c:v>550.21660093910873</c:v>
                </c:pt>
                <c:pt idx="32">
                  <c:v>550.26280504506633</c:v>
                </c:pt>
                <c:pt idx="33">
                  <c:v>550.30762302784387</c:v>
                </c:pt>
                <c:pt idx="34">
                  <c:v>550.35109647114041</c:v>
                </c:pt>
                <c:pt idx="35">
                  <c:v>550.39326571113759</c:v>
                </c:pt>
                <c:pt idx="36">
                  <c:v>550.43416987393209</c:v>
                </c:pt>
                <c:pt idx="37">
                  <c:v>550.47384691184891</c:v>
                </c:pt>
                <c:pt idx="38">
                  <c:v>550.51233363862355</c:v>
                </c:pt>
                <c:pt idx="39">
                  <c:v>550.54966576359448</c:v>
                </c:pt>
                <c:pt idx="40">
                  <c:v>550.58587792481853</c:v>
                </c:pt>
                <c:pt idx="41">
                  <c:v>550.62100372120346</c:v>
                </c:pt>
                <c:pt idx="42">
                  <c:v>550.65507574369883</c:v>
                </c:pt>
                <c:pt idx="43">
                  <c:v>550.68812560551839</c:v>
                </c:pt>
                <c:pt idx="44">
                  <c:v>550.72018397148452</c:v>
                </c:pt>
                <c:pt idx="45">
                  <c:v>550.75128058647033</c:v>
                </c:pt>
                <c:pt idx="46">
                  <c:v>550.78144430300802</c:v>
                </c:pt>
                <c:pt idx="47">
                  <c:v>550.81070310804785</c:v>
                </c:pt>
                <c:pt idx="48">
                  <c:v>550.83908414893722</c:v>
                </c:pt>
                <c:pt idx="49">
                  <c:v>550.86661375859865</c:v>
                </c:pt>
                <c:pt idx="50">
                  <c:v>433.1852134150422</c:v>
                </c:pt>
                <c:pt idx="51">
                  <c:v>422.89440433664731</c:v>
                </c:pt>
                <c:pt idx="52">
                  <c:v>413.3224179838333</c:v>
                </c:pt>
                <c:pt idx="53">
                  <c:v>404.4239794074781</c:v>
                </c:pt>
                <c:pt idx="54">
                  <c:v>396.16228961880745</c:v>
                </c:pt>
                <c:pt idx="55">
                  <c:v>388.50427087461202</c:v>
                </c:pt>
                <c:pt idx="56">
                  <c:v>381.41934870303265</c:v>
                </c:pt>
                <c:pt idx="57">
                  <c:v>374.87890217124868</c:v>
                </c:pt>
                <c:pt idx="58">
                  <c:v>368.85595251356932</c:v>
                </c:pt>
                <c:pt idx="59">
                  <c:v>363.32496078981382</c:v>
                </c:pt>
                <c:pt idx="60">
                  <c:v>358.26168349221865</c:v>
                </c:pt>
                <c:pt idx="61">
                  <c:v>353.6430623265943</c:v>
                </c:pt>
                <c:pt idx="62">
                  <c:v>349.44713577923869</c:v>
                </c:pt>
                <c:pt idx="63">
                  <c:v>345.65296545036648</c:v>
                </c:pt>
                <c:pt idx="64">
                  <c:v>342.24057290905137</c:v>
                </c:pt>
                <c:pt idx="65">
                  <c:v>339.19088436392042</c:v>
                </c:pt>
                <c:pt idx="66">
                  <c:v>336.48568134789343</c:v>
                </c:pt>
                <c:pt idx="67">
                  <c:v>334.10755617213727</c:v>
                </c:pt>
                <c:pt idx="68">
                  <c:v>332.03987126102868</c:v>
                </c:pt>
                <c:pt idx="69">
                  <c:v>330.2667217164506</c:v>
                </c:pt>
                <c:pt idx="70">
                  <c:v>328.7729006211253</c:v>
                </c:pt>
                <c:pt idx="71">
                  <c:v>327.54386670378778</c:v>
                </c:pt>
                <c:pt idx="72">
                  <c:v>326.56571407008164</c:v>
                </c:pt>
                <c:pt idx="73">
                  <c:v>325.82514376239419</c:v>
                </c:pt>
                <c:pt idx="74">
                  <c:v>325.30943695608886</c:v>
                </c:pt>
                <c:pt idx="75">
                  <c:v>325.00642963317205</c:v>
                </c:pt>
                <c:pt idx="76">
                  <c:v>324.90448860027857</c:v>
                </c:pt>
                <c:pt idx="77">
                  <c:v>324.99248873809739</c:v>
                </c:pt>
                <c:pt idx="78">
                  <c:v>325.25979138535973</c:v>
                </c:pt>
                <c:pt idx="79">
                  <c:v>325.69622377337464</c:v>
                </c:pt>
                <c:pt idx="80">
                  <c:v>326.29205943757597</c:v>
                </c:pt>
                <c:pt idx="81">
                  <c:v>327.03799954103164</c:v>
                </c:pt>
                <c:pt idx="82">
                  <c:v>327.92515505205915</c:v>
                </c:pt>
                <c:pt idx="83">
                  <c:v>328.94502972401892</c:v>
                </c:pt>
                <c:pt idx="84">
                  <c:v>330.08950383035375</c:v>
                </c:pt>
                <c:pt idx="85">
                  <c:v>331.3508186123247</c:v>
                </c:pt>
                <c:pt idx="86">
                  <c:v>332.72156140050828</c:v>
                </c:pt>
                <c:pt idx="87">
                  <c:v>334.19465137436646</c:v>
                </c:pt>
                <c:pt idx="88">
                  <c:v>335.7633259269752</c:v>
                </c:pt>
                <c:pt idx="89">
                  <c:v>337.4211276045196</c:v>
                </c:pt>
                <c:pt idx="90">
                  <c:v>339.16189159220517</c:v>
                </c:pt>
                <c:pt idx="91">
                  <c:v>340.97973372033499</c:v>
                </c:pt>
                <c:pt idx="92">
                  <c:v>342.86903896592105</c:v>
                </c:pt>
                <c:pt idx="93">
                  <c:v>344.82445042679751</c:v>
                </c:pt>
                <c:pt idx="94">
                  <c:v>346.84085874662293</c:v>
                </c:pt>
                <c:pt idx="95">
                  <c:v>348.91339197042794</c:v>
                </c:pt>
                <c:pt idx="96">
                  <c:v>351.03740581154398</c:v>
                </c:pt>
                <c:pt idx="97">
                  <c:v>353.20847431180266</c:v>
                </c:pt>
                <c:pt idx="98">
                  <c:v>355.4223808779181</c:v>
                </c:pt>
                <c:pt idx="99">
                  <c:v>357.67510967782465</c:v>
                </c:pt>
                <c:pt idx="100">
                  <c:v>359.96283738162674</c:v>
                </c:pt>
                <c:pt idx="101">
                  <c:v>362.28192523256922</c:v>
                </c:pt>
                <c:pt idx="102">
                  <c:v>364.62891143418443</c:v>
                </c:pt>
                <c:pt idx="103">
                  <c:v>367.00050384042657</c:v>
                </c:pt>
                <c:pt idx="104">
                  <c:v>369.39357293625744</c:v>
                </c:pt>
                <c:pt idx="105">
                  <c:v>371.80514509674231</c:v>
                </c:pt>
                <c:pt idx="106">
                  <c:v>374.23239611323373</c:v>
                </c:pt>
                <c:pt idx="107">
                  <c:v>376.67264497581209</c:v>
                </c:pt>
                <c:pt idx="108">
                  <c:v>379.12334790156899</c:v>
                </c:pt>
                <c:pt idx="109">
                  <c:v>381.5820925988578</c:v>
                </c:pt>
                <c:pt idx="110">
                  <c:v>384.04659275799588</c:v>
                </c:pt>
                <c:pt idx="111">
                  <c:v>386.51468275941272</c:v>
                </c:pt>
                <c:pt idx="112">
                  <c:v>388.98431259052825</c:v>
                </c:pt>
                <c:pt idx="113">
                  <c:v>391.45354296311865</c:v>
                </c:pt>
                <c:pt idx="114">
                  <c:v>393.92054062319266</c:v>
                </c:pt>
                <c:pt idx="115">
                  <c:v>396.38357384580399</c:v>
                </c:pt>
                <c:pt idx="116">
                  <c:v>398.84100810750715</c:v>
                </c:pt>
                <c:pt idx="117">
                  <c:v>401.29130192947878</c:v>
                </c:pt>
                <c:pt idx="118">
                  <c:v>403.73300288462679</c:v>
                </c:pt>
                <c:pt idx="119">
                  <c:v>406.16474376224954</c:v>
                </c:pt>
                <c:pt idx="120">
                  <c:v>408.58523888413316</c:v>
                </c:pt>
                <c:pt idx="121">
                  <c:v>410.99328056615025</c:v>
                </c:pt>
                <c:pt idx="122">
                  <c:v>413.38773571972376</c:v>
                </c:pt>
                <c:pt idx="123">
                  <c:v>415.76754258771228</c:v>
                </c:pt>
                <c:pt idx="124">
                  <c:v>418.13170760951203</c:v>
                </c:pt>
                <c:pt idx="125">
                  <c:v>420.47930241036249</c:v>
                </c:pt>
                <c:pt idx="126">
                  <c:v>422.80946091005654</c:v>
                </c:pt>
                <c:pt idx="127">
                  <c:v>425.12137654643169</c:v>
                </c:pt>
                <c:pt idx="128">
                  <c:v>427.41429960923284</c:v>
                </c:pt>
                <c:pt idx="129">
                  <c:v>429.6875346800478</c:v>
                </c:pt>
                <c:pt idx="130">
                  <c:v>431.94043817427365</c:v>
                </c:pt>
                <c:pt idx="131">
                  <c:v>434.17241598115083</c:v>
                </c:pt>
                <c:pt idx="132">
                  <c:v>436.38292119809921</c:v>
                </c:pt>
                <c:pt idx="133">
                  <c:v>438.57145195573344</c:v>
                </c:pt>
                <c:pt idx="134">
                  <c:v>440.73754933005966</c:v>
                </c:pt>
                <c:pt idx="135">
                  <c:v>442.88079533850924</c:v>
                </c:pt>
                <c:pt idx="136">
                  <c:v>445.00081101658134</c:v>
                </c:pt>
                <c:pt idx="137">
                  <c:v>447.09725457200199</c:v>
                </c:pt>
                <c:pt idx="138">
                  <c:v>449.16981961341793</c:v>
                </c:pt>
                <c:pt idx="139">
                  <c:v>451.21823345075529</c:v>
                </c:pt>
                <c:pt idx="140">
                  <c:v>453.24225546451203</c:v>
                </c:pt>
                <c:pt idx="141">
                  <c:v>455.24167554129883</c:v>
                </c:pt>
                <c:pt idx="142">
                  <c:v>457.21631257312276</c:v>
                </c:pt>
                <c:pt idx="143">
                  <c:v>459.16601301792855</c:v>
                </c:pt>
                <c:pt idx="144">
                  <c:v>461.09064951906771</c:v>
                </c:pt>
                <c:pt idx="145">
                  <c:v>462.99011958141847</c:v>
                </c:pt>
                <c:pt idx="146">
                  <c:v>464.86434430198335</c:v>
                </c:pt>
                <c:pt idx="147">
                  <c:v>466.71326715284158</c:v>
                </c:pt>
                <c:pt idx="148">
                  <c:v>468.53685281449469</c:v>
                </c:pt>
                <c:pt idx="149">
                  <c:v>470.33508605760659</c:v>
                </c:pt>
                <c:pt idx="150">
                  <c:v>472.10797067130471</c:v>
                </c:pt>
                <c:pt idx="151">
                  <c:v>473.85552843624026</c:v>
                </c:pt>
                <c:pt idx="152">
                  <c:v>475.57779814067828</c:v>
                </c:pt>
                <c:pt idx="153">
                  <c:v>477.27483463795431</c:v>
                </c:pt>
                <c:pt idx="154">
                  <c:v>478.94670794369273</c:v>
                </c:pt>
                <c:pt idx="155">
                  <c:v>480.59350237127495</c:v>
                </c:pt>
                <c:pt idx="156">
                  <c:v>482.21531570403033</c:v>
                </c:pt>
                <c:pt idx="157">
                  <c:v>483.81225840276994</c:v>
                </c:pt>
                <c:pt idx="158">
                  <c:v>485.3844528472668</c:v>
                </c:pt>
                <c:pt idx="159">
                  <c:v>486.93203261037269</c:v>
                </c:pt>
                <c:pt idx="160">
                  <c:v>488.45514176349769</c:v>
                </c:pt>
                <c:pt idx="161">
                  <c:v>489.95393421223355</c:v>
                </c:pt>
                <c:pt idx="162">
                  <c:v>491.42857306094862</c:v>
                </c:pt>
                <c:pt idx="163">
                  <c:v>492.87923000521243</c:v>
                </c:pt>
                <c:pt idx="164">
                  <c:v>494.30608475097353</c:v>
                </c:pt>
                <c:pt idx="165">
                  <c:v>495.70932445944254</c:v>
                </c:pt>
                <c:pt idx="166">
                  <c:v>497.08914321665924</c:v>
                </c:pt>
                <c:pt idx="167">
                  <c:v>498.44574152678939</c:v>
                </c:pt>
                <c:pt idx="168">
                  <c:v>499.77932582820893</c:v>
                </c:pt>
                <c:pt idx="169">
                  <c:v>501.09010803148323</c:v>
                </c:pt>
                <c:pt idx="170">
                  <c:v>502.37830507836719</c:v>
                </c:pt>
                <c:pt idx="171">
                  <c:v>503.64413852100847</c:v>
                </c:pt>
                <c:pt idx="172">
                  <c:v>504.88783412054238</c:v>
                </c:pt>
                <c:pt idx="173">
                  <c:v>506.10962146431416</c:v>
                </c:pt>
                <c:pt idx="174">
                  <c:v>507.3097336009796</c:v>
                </c:pt>
                <c:pt idx="175">
                  <c:v>508.48840669279019</c:v>
                </c:pt>
                <c:pt idx="176">
                  <c:v>509.64587968434853</c:v>
                </c:pt>
                <c:pt idx="177">
                  <c:v>510.78239398719057</c:v>
                </c:pt>
                <c:pt idx="178">
                  <c:v>511.89819317958069</c:v>
                </c:pt>
                <c:pt idx="179">
                  <c:v>512.99352272084172</c:v>
                </c:pt>
                <c:pt idx="180">
                  <c:v>514.0686296797179</c:v>
                </c:pt>
                <c:pt idx="181">
                  <c:v>515.12376247613929</c:v>
                </c:pt>
                <c:pt idx="182">
                  <c:v>516.15917063586153</c:v>
                </c:pt>
                <c:pt idx="183">
                  <c:v>517.17510455749425</c:v>
                </c:pt>
                <c:pt idx="184">
                  <c:v>518.17181529133074</c:v>
                </c:pt>
                <c:pt idx="185">
                  <c:v>519.1495543295996</c:v>
                </c:pt>
                <c:pt idx="186">
                  <c:v>520.10857340757354</c:v>
                </c:pt>
                <c:pt idx="187">
                  <c:v>521.04912431515208</c:v>
                </c:pt>
                <c:pt idx="188">
                  <c:v>521.97145871847135</c:v>
                </c:pt>
                <c:pt idx="189">
                  <c:v>522.87582799109839</c:v>
                </c:pt>
                <c:pt idx="190">
                  <c:v>523.7624830544504</c:v>
                </c:pt>
                <c:pt idx="191">
                  <c:v>524.6316742270285</c:v>
                </c:pt>
                <c:pt idx="192">
                  <c:v>525.48365108210544</c:v>
                </c:pt>
                <c:pt idx="193">
                  <c:v>526.31866231351296</c:v>
                </c:pt>
                <c:pt idx="194">
                  <c:v>527.13695560918882</c:v>
                </c:pt>
                <c:pt idx="195">
                  <c:v>527.93877753213815</c:v>
                </c:pt>
                <c:pt idx="196">
                  <c:v>528.72437340851764</c:v>
                </c:pt>
                <c:pt idx="197">
                  <c:v>529.49398722253716</c:v>
                </c:pt>
                <c:pt idx="198">
                  <c:v>530.24786151785304</c:v>
                </c:pt>
                <c:pt idx="199">
                  <c:v>530.98623730521797</c:v>
                </c:pt>
                <c:pt idx="200">
                  <c:v>531.70935397608605</c:v>
                </c:pt>
                <c:pt idx="201">
                  <c:v>532.41744922190799</c:v>
                </c:pt>
                <c:pt idx="202">
                  <c:v>533.11075895893873</c:v>
                </c:pt>
                <c:pt idx="203">
                  <c:v>533.7895172581824</c:v>
                </c:pt>
                <c:pt idx="204">
                  <c:v>534.45395628037306</c:v>
                </c:pt>
                <c:pt idx="205">
                  <c:v>535.1043062157305</c:v>
                </c:pt>
                <c:pt idx="206">
                  <c:v>535.74079522821853</c:v>
                </c:pt>
                <c:pt idx="207">
                  <c:v>536.36364940418628</c:v>
                </c:pt>
                <c:pt idx="208">
                  <c:v>536.97309270515859</c:v>
                </c:pt>
                <c:pt idx="209">
                  <c:v>537.56934692456764</c:v>
                </c:pt>
                <c:pt idx="210">
                  <c:v>538.1526316482832</c:v>
                </c:pt>
                <c:pt idx="211">
                  <c:v>538.72316421873802</c:v>
                </c:pt>
                <c:pt idx="212">
                  <c:v>539.2811597024953</c:v>
                </c:pt>
                <c:pt idx="213">
                  <c:v>539.82683086109171</c:v>
                </c:pt>
                <c:pt idx="214">
                  <c:v>540.36038812500249</c:v>
                </c:pt>
                <c:pt idx="215">
                  <c:v>540.88203957058852</c:v>
                </c:pt>
                <c:pt idx="216">
                  <c:v>541.39199089985129</c:v>
                </c:pt>
                <c:pt idx="217">
                  <c:v>541.89044542292277</c:v>
                </c:pt>
                <c:pt idx="218">
                  <c:v>542.37760404307949</c:v>
                </c:pt>
                <c:pt idx="219">
                  <c:v>542.85366524422147</c:v>
                </c:pt>
                <c:pt idx="220">
                  <c:v>543.31882508065189</c:v>
                </c:pt>
                <c:pt idx="221">
                  <c:v>543.77327716906973</c:v>
                </c:pt>
                <c:pt idx="222">
                  <c:v>544.21721268263741</c:v>
                </c:pt>
                <c:pt idx="223">
                  <c:v>544.65082034705802</c:v>
                </c:pt>
                <c:pt idx="224">
                  <c:v>545.07428643849255</c:v>
                </c:pt>
                <c:pt idx="225">
                  <c:v>545.48779478329789</c:v>
                </c:pt>
                <c:pt idx="226">
                  <c:v>545.89152675943296</c:v>
                </c:pt>
                <c:pt idx="227">
                  <c:v>546.28566129946262</c:v>
                </c:pt>
                <c:pt idx="228">
                  <c:v>546.67037489507254</c:v>
                </c:pt>
                <c:pt idx="229">
                  <c:v>547.0458416030217</c:v>
                </c:pt>
                <c:pt idx="230">
                  <c:v>547.41223305243238</c:v>
                </c:pt>
                <c:pt idx="231">
                  <c:v>547.76971845335459</c:v>
                </c:pt>
                <c:pt idx="232">
                  <c:v>548.11846460652851</c:v>
                </c:pt>
                <c:pt idx="233">
                  <c:v>548.4586359142794</c:v>
                </c:pt>
                <c:pt idx="234">
                  <c:v>548.7903943924689</c:v>
                </c:pt>
                <c:pt idx="235">
                  <c:v>549.11389968344724</c:v>
                </c:pt>
                <c:pt idx="236">
                  <c:v>549.42930906993956</c:v>
                </c:pt>
                <c:pt idx="237">
                  <c:v>549.7367774898097</c:v>
                </c:pt>
                <c:pt idx="238">
                  <c:v>550.03645755164484</c:v>
                </c:pt>
                <c:pt idx="239">
                  <c:v>550.32849955110805</c:v>
                </c:pt>
                <c:pt idx="240">
                  <c:v>550.61305148799659</c:v>
                </c:pt>
                <c:pt idx="241">
                  <c:v>550.89025908398776</c:v>
                </c:pt>
                <c:pt idx="242">
                  <c:v>551.16026580098469</c:v>
                </c:pt>
                <c:pt idx="243">
                  <c:v>551.42321286003448</c:v>
                </c:pt>
                <c:pt idx="244">
                  <c:v>551.67923926078879</c:v>
                </c:pt>
                <c:pt idx="245">
                  <c:v>551.92848180144517</c:v>
                </c:pt>
                <c:pt idx="246">
                  <c:v>552.17107509915854</c:v>
                </c:pt>
                <c:pt idx="247">
                  <c:v>552.40715161082244</c:v>
                </c:pt>
                <c:pt idx="248">
                  <c:v>552.63684165428003</c:v>
                </c:pt>
                <c:pt idx="249">
                  <c:v>552.86027342983346</c:v>
                </c:pt>
                <c:pt idx="250">
                  <c:v>553.07757304209304</c:v>
                </c:pt>
                <c:pt idx="251">
                  <c:v>553.28886452208496</c:v>
                </c:pt>
                <c:pt idx="252">
                  <c:v>553.49426984962543</c:v>
                </c:pt>
                <c:pt idx="253">
                  <c:v>553.69390897591302</c:v>
                </c:pt>
                <c:pt idx="254">
                  <c:v>553.88789984629602</c:v>
                </c:pt>
                <c:pt idx="255">
                  <c:v>554.07635842323816</c:v>
                </c:pt>
                <c:pt idx="256">
                  <c:v>554.25939870940681</c:v>
                </c:pt>
                <c:pt idx="257">
                  <c:v>554.43713277089319</c:v>
                </c:pt>
                <c:pt idx="258">
                  <c:v>554.60967076052805</c:v>
                </c:pt>
                <c:pt idx="259">
                  <c:v>554.7771209412756</c:v>
                </c:pt>
                <c:pt idx="260">
                  <c:v>554.93958970969015</c:v>
                </c:pt>
                <c:pt idx="261">
                  <c:v>555.09718161940589</c:v>
                </c:pt>
                <c:pt idx="262">
                  <c:v>555.24999940465273</c:v>
                </c:pt>
                <c:pt idx="263">
                  <c:v>555.39814400377679</c:v>
                </c:pt>
                <c:pt idx="264">
                  <c:v>555.54171458274789</c:v>
                </c:pt>
                <c:pt idx="265">
                  <c:v>555.6808085586448</c:v>
                </c:pt>
                <c:pt idx="266">
                  <c:v>555.81552162308049</c:v>
                </c:pt>
                <c:pt idx="267">
                  <c:v>555.94594776562019</c:v>
                </c:pt>
                <c:pt idx="268">
                  <c:v>556.07217929706803</c:v>
                </c:pt>
                <c:pt idx="269">
                  <c:v>556.19430687272165</c:v>
                </c:pt>
                <c:pt idx="270">
                  <c:v>556.31241951552147</c:v>
                </c:pt>
                <c:pt idx="271">
                  <c:v>556.4266046390926</c:v>
                </c:pt>
                <c:pt idx="272">
                  <c:v>556.53694807068155</c:v>
                </c:pt>
                <c:pt idx="273">
                  <c:v>556.64353407396811</c:v>
                </c:pt>
                <c:pt idx="274">
                  <c:v>556.74644537175254</c:v>
                </c:pt>
                <c:pt idx="275">
                  <c:v>556.84576316849211</c:v>
                </c:pt>
                <c:pt idx="276">
                  <c:v>556.94156717270459</c:v>
                </c:pt>
                <c:pt idx="277">
                  <c:v>557.03393561921382</c:v>
                </c:pt>
                <c:pt idx="278">
                  <c:v>557.12294529121789</c:v>
                </c:pt>
                <c:pt idx="279">
                  <c:v>557.20867154222219</c:v>
                </c:pt>
                <c:pt idx="280">
                  <c:v>557.29118831776304</c:v>
                </c:pt>
                <c:pt idx="281">
                  <c:v>557.37056817699158</c:v>
                </c:pt>
                <c:pt idx="282">
                  <c:v>557.44688231403245</c:v>
                </c:pt>
                <c:pt idx="283">
                  <c:v>557.52020057918742</c:v>
                </c:pt>
                <c:pt idx="284">
                  <c:v>557.59059149991947</c:v>
                </c:pt>
                <c:pt idx="285">
                  <c:v>557.65812230167307</c:v>
                </c:pt>
                <c:pt idx="286">
                  <c:v>557.72285892845389</c:v>
                </c:pt>
                <c:pt idx="287">
                  <c:v>557.78486606323554</c:v>
                </c:pt>
                <c:pt idx="288">
                  <c:v>557.84420714814257</c:v>
                </c:pt>
                <c:pt idx="289">
                  <c:v>557.90094440443636</c:v>
                </c:pt>
                <c:pt idx="290">
                  <c:v>557.95513885227365</c:v>
                </c:pt>
                <c:pt idx="291">
                  <c:v>558.00685033026923</c:v>
                </c:pt>
                <c:pt idx="292">
                  <c:v>558.05613751481849</c:v>
                </c:pt>
                <c:pt idx="293">
                  <c:v>558.10305793922862</c:v>
                </c:pt>
                <c:pt idx="294">
                  <c:v>558.14766801261146</c:v>
                </c:pt>
                <c:pt idx="295">
                  <c:v>558.1900230385645</c:v>
                </c:pt>
                <c:pt idx="296">
                  <c:v>558.23017723362682</c:v>
                </c:pt>
                <c:pt idx="297">
                  <c:v>558.2681837455084</c:v>
                </c:pt>
                <c:pt idx="298">
                  <c:v>558.30409467111804</c:v>
                </c:pt>
                <c:pt idx="299">
                  <c:v>558.33796107432784</c:v>
                </c:pt>
                <c:pt idx="300">
                  <c:v>558.36983300356701</c:v>
                </c:pt>
                <c:pt idx="301">
                  <c:v>558.39975950913356</c:v>
                </c:pt>
                <c:pt idx="302">
                  <c:v>558.42778866032552</c:v>
                </c:pt>
                <c:pt idx="303">
                  <c:v>558.45396756234425</c:v>
                </c:pt>
                <c:pt idx="304">
                  <c:v>558.47834237294853</c:v>
                </c:pt>
                <c:pt idx="305">
                  <c:v>558.5009583189044</c:v>
                </c:pt>
                <c:pt idx="306">
                  <c:v>558.52185971222639</c:v>
                </c:pt>
                <c:pt idx="307">
                  <c:v>558.54108996616515</c:v>
                </c:pt>
                <c:pt idx="308">
                  <c:v>558.55869161099349</c:v>
                </c:pt>
                <c:pt idx="309">
                  <c:v>558.57470630958574</c:v>
                </c:pt>
                <c:pt idx="310">
                  <c:v>558.58917487273959</c:v>
                </c:pt>
                <c:pt idx="311">
                  <c:v>558.60213727432813</c:v>
                </c:pt>
                <c:pt idx="312">
                  <c:v>558.61363266619855</c:v>
                </c:pt>
                <c:pt idx="313">
                  <c:v>558.62369939285838</c:v>
                </c:pt>
                <c:pt idx="314">
                  <c:v>558.6323750059928</c:v>
                </c:pt>
                <c:pt idx="315">
                  <c:v>558.63969627870051</c:v>
                </c:pt>
                <c:pt idx="316">
                  <c:v>558.64569921956866</c:v>
                </c:pt>
                <c:pt idx="317">
                  <c:v>558.6504190865279</c:v>
                </c:pt>
                <c:pt idx="318">
                  <c:v>558.65389040048831</c:v>
                </c:pt>
                <c:pt idx="319">
                  <c:v>558.65614695877957</c:v>
                </c:pt>
                <c:pt idx="320">
                  <c:v>558.65722184838364</c:v>
                </c:pt>
                <c:pt idx="321">
                  <c:v>558.65714745897299</c:v>
                </c:pt>
                <c:pt idx="322">
                  <c:v>558.65595549572356</c:v>
                </c:pt>
                <c:pt idx="323">
                  <c:v>558.65367699197191</c:v>
                </c:pt>
                <c:pt idx="324">
                  <c:v>558.65034232162293</c:v>
                </c:pt>
                <c:pt idx="325">
                  <c:v>558.64598121140477</c:v>
                </c:pt>
                <c:pt idx="326">
                  <c:v>558.64062275291894</c:v>
                </c:pt>
                <c:pt idx="327">
                  <c:v>558.63429541448897</c:v>
                </c:pt>
                <c:pt idx="328">
                  <c:v>558.62702705282618</c:v>
                </c:pt>
                <c:pt idx="329">
                  <c:v>558.61884492450861</c:v>
                </c:pt>
                <c:pt idx="330">
                  <c:v>558.60977569728539</c:v>
                </c:pt>
                <c:pt idx="331">
                  <c:v>558.59984546117471</c:v>
                </c:pt>
                <c:pt idx="332">
                  <c:v>558.5890797394045</c:v>
                </c:pt>
                <c:pt idx="333">
                  <c:v>558.57750349916444</c:v>
                </c:pt>
                <c:pt idx="334">
                  <c:v>558.5651411621734</c:v>
                </c:pt>
                <c:pt idx="335">
                  <c:v>558.55201661508647</c:v>
                </c:pt>
                <c:pt idx="336">
                  <c:v>558.53815321972161</c:v>
                </c:pt>
                <c:pt idx="337">
                  <c:v>558.5235738231155</c:v>
                </c:pt>
                <c:pt idx="338">
                  <c:v>558.5083007674167</c:v>
                </c:pt>
                <c:pt idx="339">
                  <c:v>558.49235589960131</c:v>
                </c:pt>
                <c:pt idx="340">
                  <c:v>558.47576058104551</c:v>
                </c:pt>
                <c:pt idx="341">
                  <c:v>558.45853569690848</c:v>
                </c:pt>
                <c:pt idx="342">
                  <c:v>558.44070166537824</c:v>
                </c:pt>
                <c:pt idx="343">
                  <c:v>558.4222784467479</c:v>
                </c:pt>
                <c:pt idx="344">
                  <c:v>558.40328555234271</c:v>
                </c:pt>
                <c:pt idx="345">
                  <c:v>558.38374205328353</c:v>
                </c:pt>
                <c:pt idx="346">
                  <c:v>558.36366658911288</c:v>
                </c:pt>
                <c:pt idx="347">
                  <c:v>558.34307737627137</c:v>
                </c:pt>
                <c:pt idx="348">
                  <c:v>558.3219922163936</c:v>
                </c:pt>
                <c:pt idx="349">
                  <c:v>558.30042850451798</c:v>
                </c:pt>
                <c:pt idx="350">
                  <c:v>558.278403237102</c:v>
                </c:pt>
                <c:pt idx="351">
                  <c:v>558.255933019905</c:v>
                </c:pt>
                <c:pt idx="352">
                  <c:v>558.23303407577805</c:v>
                </c:pt>
                <c:pt idx="353">
                  <c:v>558.20972225224102</c:v>
                </c:pt>
                <c:pt idx="354">
                  <c:v>558.18601302898458</c:v>
                </c:pt>
                <c:pt idx="355">
                  <c:v>558.16192152521796</c:v>
                </c:pt>
                <c:pt idx="356">
                  <c:v>558.13746250688303</c:v>
                </c:pt>
                <c:pt idx="357">
                  <c:v>558.11265039373279</c:v>
                </c:pt>
                <c:pt idx="358">
                  <c:v>558.08749926631981</c:v>
                </c:pt>
                <c:pt idx="359">
                  <c:v>558.06202287278916</c:v>
                </c:pt>
                <c:pt idx="360">
                  <c:v>558.03623463563986</c:v>
                </c:pt>
                <c:pt idx="361">
                  <c:v>558.01014765827153</c:v>
                </c:pt>
                <c:pt idx="362">
                  <c:v>557.98377473148321</c:v>
                </c:pt>
                <c:pt idx="363">
                  <c:v>557.95712833980792</c:v>
                </c:pt>
                <c:pt idx="364">
                  <c:v>557.93022066777689</c:v>
                </c:pt>
                <c:pt idx="365">
                  <c:v>557.9030636060055</c:v>
                </c:pt>
                <c:pt idx="366">
                  <c:v>557.87566875723144</c:v>
                </c:pt>
                <c:pt idx="367">
                  <c:v>557.84804744220548</c:v>
                </c:pt>
                <c:pt idx="368">
                  <c:v>557.8202107054816</c:v>
                </c:pt>
                <c:pt idx="369">
                  <c:v>557.79216932111001</c:v>
                </c:pt>
                <c:pt idx="370">
                  <c:v>557.76393379819751</c:v>
                </c:pt>
                <c:pt idx="371">
                  <c:v>557.73551438639652</c:v>
                </c:pt>
                <c:pt idx="372">
                  <c:v>557.70692108128299</c:v>
                </c:pt>
                <c:pt idx="373">
                  <c:v>557.67816362961855</c:v>
                </c:pt>
                <c:pt idx="374">
                  <c:v>557.64925153451929</c:v>
                </c:pt>
                <c:pt idx="375">
                  <c:v>557.6201940605556</c:v>
                </c:pt>
                <c:pt idx="376">
                  <c:v>557.5910002387127</c:v>
                </c:pt>
                <c:pt idx="377">
                  <c:v>557.56167887128242</c:v>
                </c:pt>
                <c:pt idx="378">
                  <c:v>557.53223853667305</c:v>
                </c:pt>
                <c:pt idx="379">
                  <c:v>557.50268759409107</c:v>
                </c:pt>
                <c:pt idx="380">
                  <c:v>557.47303418818262</c:v>
                </c:pt>
                <c:pt idx="381">
                  <c:v>557.44328625353467</c:v>
                </c:pt>
                <c:pt idx="382">
                  <c:v>557.41345151914481</c:v>
                </c:pt>
                <c:pt idx="383">
                  <c:v>557.38353751275065</c:v>
                </c:pt>
                <c:pt idx="384">
                  <c:v>557.3535515651281</c:v>
                </c:pt>
                <c:pt idx="385">
                  <c:v>557.32350081426546</c:v>
                </c:pt>
                <c:pt idx="386">
                  <c:v>557.29339220948839</c:v>
                </c:pt>
                <c:pt idx="387">
                  <c:v>557.26323251547171</c:v>
                </c:pt>
                <c:pt idx="388">
                  <c:v>557.23302831622595</c:v>
                </c:pt>
                <c:pt idx="389">
                  <c:v>557.20278601894665</c:v>
                </c:pt>
                <c:pt idx="390">
                  <c:v>557.17251185783061</c:v>
                </c:pt>
                <c:pt idx="391">
                  <c:v>557.14221189780199</c:v>
                </c:pt>
                <c:pt idx="392">
                  <c:v>557.11189203818014</c:v>
                </c:pt>
                <c:pt idx="393">
                  <c:v>557.08155801623809</c:v>
                </c:pt>
                <c:pt idx="394">
                  <c:v>557.0512154107513</c:v>
                </c:pt>
                <c:pt idx="395">
                  <c:v>557.02086964543048</c:v>
                </c:pt>
                <c:pt idx="396">
                  <c:v>556.99052599229231</c:v>
                </c:pt>
                <c:pt idx="397">
                  <c:v>556.96018957498791</c:v>
                </c:pt>
                <c:pt idx="398">
                  <c:v>556.92986537204411</c:v>
                </c:pt>
                <c:pt idx="399">
                  <c:v>556.89955822005061</c:v>
                </c:pt>
                <c:pt idx="400">
                  <c:v>556.86927281677947</c:v>
                </c:pt>
                <c:pt idx="401">
                  <c:v>556.83901372424748</c:v>
                </c:pt>
                <c:pt idx="402">
                  <c:v>556.80878537171782</c:v>
                </c:pt>
                <c:pt idx="403">
                  <c:v>556.77859205863081</c:v>
                </c:pt>
                <c:pt idx="404">
                  <c:v>556.74843795749609</c:v>
                </c:pt>
                <c:pt idx="405">
                  <c:v>556.71832711671379</c:v>
                </c:pt>
                <c:pt idx="406">
                  <c:v>556.68826346334754</c:v>
                </c:pt>
                <c:pt idx="407">
                  <c:v>556.65825080582249</c:v>
                </c:pt>
                <c:pt idx="408">
                  <c:v>556.62829283660653</c:v>
                </c:pt>
                <c:pt idx="409">
                  <c:v>556.59839313479301</c:v>
                </c:pt>
                <c:pt idx="410">
                  <c:v>556.56855516867074</c:v>
                </c:pt>
                <c:pt idx="411">
                  <c:v>556.53878229822055</c:v>
                </c:pt>
                <c:pt idx="412">
                  <c:v>556.50907777756504</c:v>
                </c:pt>
                <c:pt idx="413">
                  <c:v>556.47944475737336</c:v>
                </c:pt>
                <c:pt idx="414">
                  <c:v>556.4498862872116</c:v>
                </c:pt>
                <c:pt idx="415">
                  <c:v>556.42040531785995</c:v>
                </c:pt>
                <c:pt idx="416">
                  <c:v>556.39100470355743</c:v>
                </c:pt>
                <c:pt idx="417">
                  <c:v>556.36168720422188</c:v>
                </c:pt>
                <c:pt idx="418">
                  <c:v>556.33245548762648</c:v>
                </c:pt>
                <c:pt idx="419">
                  <c:v>556.3033121315076</c:v>
                </c:pt>
                <c:pt idx="420">
                  <c:v>556.27425962566053</c:v>
                </c:pt>
                <c:pt idx="421">
                  <c:v>556.24530037397153</c:v>
                </c:pt>
                <c:pt idx="422">
                  <c:v>556.21643669641651</c:v>
                </c:pt>
                <c:pt idx="423">
                  <c:v>556.18767083101784</c:v>
                </c:pt>
                <c:pt idx="424">
                  <c:v>556.15900493575907</c:v>
                </c:pt>
                <c:pt idx="425">
                  <c:v>556.1304410904612</c:v>
                </c:pt>
                <c:pt idx="426">
                  <c:v>556.10198129862317</c:v>
                </c:pt>
                <c:pt idx="427">
                  <c:v>556.07362748921298</c:v>
                </c:pt>
                <c:pt idx="428">
                  <c:v>556.04538151844952</c:v>
                </c:pt>
                <c:pt idx="429">
                  <c:v>556.01724517150649</c:v>
                </c:pt>
                <c:pt idx="430">
                  <c:v>555.98922016421739</c:v>
                </c:pt>
                <c:pt idx="431">
                  <c:v>555.96130814472849</c:v>
                </c:pt>
                <c:pt idx="432">
                  <c:v>555.93351069511789</c:v>
                </c:pt>
                <c:pt idx="433">
                  <c:v>555.90582933297799</c:v>
                </c:pt>
                <c:pt idx="434">
                  <c:v>555.87826551298349</c:v>
                </c:pt>
                <c:pt idx="435">
                  <c:v>555.85082062839808</c:v>
                </c:pt>
                <c:pt idx="436">
                  <c:v>555.82349601257397</c:v>
                </c:pt>
                <c:pt idx="437">
                  <c:v>555.79629294040751</c:v>
                </c:pt>
                <c:pt idx="438">
                  <c:v>555.76921262976578</c:v>
                </c:pt>
                <c:pt idx="439">
                  <c:v>555.74225624288783</c:v>
                </c:pt>
                <c:pt idx="440">
                  <c:v>555.71542488774946</c:v>
                </c:pt>
                <c:pt idx="441">
                  <c:v>555.68871961940852</c:v>
                </c:pt>
                <c:pt idx="442">
                  <c:v>555.66214144130447</c:v>
                </c:pt>
                <c:pt idx="443">
                  <c:v>555.63569130655992</c:v>
                </c:pt>
                <c:pt idx="444">
                  <c:v>555.60937011922192</c:v>
                </c:pt>
                <c:pt idx="445">
                  <c:v>555.58317873549356</c:v>
                </c:pt>
                <c:pt idx="446">
                  <c:v>555.55711796494677</c:v>
                </c:pt>
                <c:pt idx="447">
                  <c:v>555.53118857169682</c:v>
                </c:pt>
                <c:pt idx="448">
                  <c:v>555.50539127553805</c:v>
                </c:pt>
                <c:pt idx="449">
                  <c:v>555.47972675310052</c:v>
                </c:pt>
                <c:pt idx="450">
                  <c:v>555.4541956389329</c:v>
                </c:pt>
              </c:numCache>
            </c:numRef>
          </c:yVal>
          <c:smooth val="1"/>
          <c:extLst>
            <c:ext xmlns:c16="http://schemas.microsoft.com/office/drawing/2014/chart" uri="{C3380CC4-5D6E-409C-BE32-E72D297353CC}">
              <c16:uniqueId val="{00000003-08D9-4575-B5C9-DB0E1BB83FED}"/>
            </c:ext>
          </c:extLst>
        </c:ser>
        <c:dLbls>
          <c:showLegendKey val="0"/>
          <c:showVal val="0"/>
          <c:showCatName val="0"/>
          <c:showSerName val="0"/>
          <c:showPercent val="0"/>
          <c:showBubbleSize val="0"/>
        </c:dLbls>
        <c:axId val="281593000"/>
        <c:axId val="281593392"/>
      </c:scatterChart>
      <c:valAx>
        <c:axId val="281593000"/>
        <c:scaling>
          <c:orientation val="minMax"/>
          <c:max val="400"/>
          <c:min val="-50"/>
        </c:scaling>
        <c:delete val="0"/>
        <c:axPos val="b"/>
        <c:title>
          <c:tx>
            <c:rich>
              <a:bodyPr/>
              <a:lstStyle/>
              <a:p>
                <a:pPr>
                  <a:defRPr/>
                </a:pPr>
                <a:r>
                  <a:rPr lang="en-US" sz="2000" dirty="0"/>
                  <a:t>Time</a:t>
                </a:r>
              </a:p>
            </c:rich>
          </c:tx>
          <c:overlay val="0"/>
        </c:title>
        <c:numFmt formatCode="General" sourceLinked="1"/>
        <c:majorTickMark val="out"/>
        <c:minorTickMark val="none"/>
        <c:tickLblPos val="nextTo"/>
        <c:spPr>
          <a:ln w="50800">
            <a:solidFill>
              <a:schemeClr val="tx1"/>
            </a:solidFill>
          </a:ln>
        </c:spPr>
        <c:txPr>
          <a:bodyPr/>
          <a:lstStyle/>
          <a:p>
            <a:pPr>
              <a:defRPr sz="2000" b="1" baseline="0"/>
            </a:pPr>
            <a:endParaRPr lang="en-US"/>
          </a:p>
        </c:txPr>
        <c:crossAx val="281593392"/>
        <c:crossesAt val="0"/>
        <c:crossBetween val="midCat"/>
      </c:valAx>
      <c:valAx>
        <c:axId val="281593392"/>
        <c:scaling>
          <c:orientation val="minMax"/>
          <c:min val="0"/>
        </c:scaling>
        <c:delete val="0"/>
        <c:axPos val="l"/>
        <c:title>
          <c:tx>
            <c:rich>
              <a:bodyPr rot="-5400000" vert="horz"/>
              <a:lstStyle/>
              <a:p>
                <a:pPr>
                  <a:defRPr sz="2000" baseline="0"/>
                </a:pPr>
                <a:r>
                  <a:rPr lang="en-US" sz="2000" baseline="0" dirty="0"/>
                  <a:t>Mg C/ha</a:t>
                </a:r>
              </a:p>
            </c:rich>
          </c:tx>
          <c:overlay val="0"/>
        </c:title>
        <c:numFmt formatCode="0.0" sourceLinked="1"/>
        <c:majorTickMark val="out"/>
        <c:minorTickMark val="none"/>
        <c:tickLblPos val="nextTo"/>
        <c:spPr>
          <a:ln w="38100">
            <a:solidFill>
              <a:prstClr val="black"/>
            </a:solidFill>
          </a:ln>
        </c:spPr>
        <c:txPr>
          <a:bodyPr/>
          <a:lstStyle/>
          <a:p>
            <a:pPr>
              <a:defRPr sz="2000" b="1" baseline="0"/>
            </a:pPr>
            <a:endParaRPr lang="en-US"/>
          </a:p>
        </c:txPr>
        <c:crossAx val="281593000"/>
        <c:crossesAt val="-50"/>
        <c:crossBetween val="midCat"/>
      </c:valAx>
      <c:spPr>
        <a:ln w="15875" cmpd="sng"/>
      </c:spPr>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dirty="0"/>
              <a:t>Western Oregon Harvest Rates</a:t>
            </a:r>
          </a:p>
        </c:rich>
      </c:tx>
      <c:layout>
        <c:manualLayout>
          <c:xMode val="edge"/>
          <c:yMode val="edge"/>
          <c:x val="0.28704905517383578"/>
          <c:y val="4.9283809220817092E-2"/>
        </c:manualLayout>
      </c:layout>
      <c:overlay val="0"/>
      <c:spPr>
        <a:noFill/>
        <a:ln w="25400">
          <a:noFill/>
        </a:ln>
      </c:spPr>
    </c:title>
    <c:autoTitleDeleted val="0"/>
    <c:plotArea>
      <c:layout>
        <c:manualLayout>
          <c:layoutTarget val="inner"/>
          <c:xMode val="edge"/>
          <c:yMode val="edge"/>
          <c:x val="0.1364085639636731"/>
          <c:y val="0.18926548194214668"/>
          <c:w val="0.81960862784220645"/>
          <c:h val="0.61525423728813911"/>
        </c:manualLayout>
      </c:layout>
      <c:scatterChart>
        <c:scatterStyle val="lineMarker"/>
        <c:varyColors val="0"/>
        <c:ser>
          <c:idx val="0"/>
          <c:order val="0"/>
          <c:tx>
            <c:strRef>
              <c:f>qry_region_Crosstab!$A$76</c:f>
              <c:strCache>
                <c:ptCount val="1"/>
                <c:pt idx="0">
                  <c:v>Total</c:v>
                </c:pt>
              </c:strCache>
            </c:strRef>
          </c:tx>
          <c:spPr>
            <a:ln w="38100">
              <a:solidFill>
                <a:srgbClr val="000000"/>
              </a:solidFill>
              <a:prstDash val="solid"/>
            </a:ln>
          </c:spPr>
          <c:marker>
            <c:symbol val="diamond"/>
            <c:size val="6"/>
            <c:spPr>
              <a:solidFill>
                <a:srgbClr val="000000"/>
              </a:solidFill>
              <a:ln>
                <a:solidFill>
                  <a:srgbClr val="000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qry_region_Crosstab!$C$76:$AX$76</c:f>
              <c:numCache>
                <c:formatCode>General</c:formatCode>
                <c:ptCount val="48"/>
                <c:pt idx="0">
                  <c:v>7.0316900000000135</c:v>
                </c:pt>
                <c:pt idx="1">
                  <c:v>7.1206290000000001</c:v>
                </c:pt>
                <c:pt idx="2">
                  <c:v>7.6925799999999862</c:v>
                </c:pt>
                <c:pt idx="3">
                  <c:v>7.5302720000000134</c:v>
                </c:pt>
                <c:pt idx="4">
                  <c:v>7.1188239999999965</c:v>
                </c:pt>
                <c:pt idx="5">
                  <c:v>6.6166159999999863</c:v>
                </c:pt>
                <c:pt idx="6">
                  <c:v>7.8004530000000001</c:v>
                </c:pt>
                <c:pt idx="7">
                  <c:v>7.0928690000000003</c:v>
                </c:pt>
                <c:pt idx="8">
                  <c:v>6.1968899999999945</c:v>
                </c:pt>
                <c:pt idx="9">
                  <c:v>6.9112520000000135</c:v>
                </c:pt>
                <c:pt idx="10">
                  <c:v>7.4809419999999998</c:v>
                </c:pt>
                <c:pt idx="11">
                  <c:v>7.4170480000000003</c:v>
                </c:pt>
                <c:pt idx="12">
                  <c:v>6.1898460000000002</c:v>
                </c:pt>
                <c:pt idx="13">
                  <c:v>5.3671619999999871</c:v>
                </c:pt>
                <c:pt idx="14">
                  <c:v>6.1734720000000003</c:v>
                </c:pt>
                <c:pt idx="15">
                  <c:v>6.0654389999999863</c:v>
                </c:pt>
                <c:pt idx="16">
                  <c:v>6.1701099999999975</c:v>
                </c:pt>
                <c:pt idx="17">
                  <c:v>6.1129009999999786</c:v>
                </c:pt>
                <c:pt idx="18">
                  <c:v>5.1045869999999747</c:v>
                </c:pt>
                <c:pt idx="19">
                  <c:v>4.3078609999999955</c:v>
                </c:pt>
                <c:pt idx="20">
                  <c:v>4.2857409999999998</c:v>
                </c:pt>
                <c:pt idx="21">
                  <c:v>5.5364509999999996</c:v>
                </c:pt>
                <c:pt idx="22">
                  <c:v>5.8905289999999955</c:v>
                </c:pt>
                <c:pt idx="23">
                  <c:v>6.190232</c:v>
                </c:pt>
                <c:pt idx="24">
                  <c:v>6.6558259999999851</c:v>
                </c:pt>
                <c:pt idx="25">
                  <c:v>6.2037740000000001</c:v>
                </c:pt>
                <c:pt idx="26">
                  <c:v>6.7221249999999841</c:v>
                </c:pt>
                <c:pt idx="27">
                  <c:v>6.2322009999999999</c:v>
                </c:pt>
                <c:pt idx="28">
                  <c:v>4.5263349999999871</c:v>
                </c:pt>
                <c:pt idx="29">
                  <c:v>4.223319</c:v>
                </c:pt>
                <c:pt idx="30">
                  <c:v>4.0175139999999852</c:v>
                </c:pt>
                <c:pt idx="31">
                  <c:v>3.75116</c:v>
                </c:pt>
                <c:pt idx="32">
                  <c:v>3.0753659999999967</c:v>
                </c:pt>
                <c:pt idx="33">
                  <c:v>3.3630110000000002</c:v>
                </c:pt>
                <c:pt idx="34">
                  <c:v>3.0909740000000001</c:v>
                </c:pt>
                <c:pt idx="35">
                  <c:v>3.1707719999999999</c:v>
                </c:pt>
                <c:pt idx="36">
                  <c:v>2.7010100000000001</c:v>
                </c:pt>
                <c:pt idx="37">
                  <c:v>3.0037759999999998</c:v>
                </c:pt>
                <c:pt idx="38">
                  <c:v>3.2067510000000001</c:v>
                </c:pt>
                <c:pt idx="39">
                  <c:v>2.842215999999993</c:v>
                </c:pt>
                <c:pt idx="40">
                  <c:v>3.2565200000000001</c:v>
                </c:pt>
                <c:pt idx="41">
                  <c:v>3.424086</c:v>
                </c:pt>
                <c:pt idx="42">
                  <c:v>3.7927489999999939</c:v>
                </c:pt>
                <c:pt idx="43">
                  <c:v>3.7855660000000002</c:v>
                </c:pt>
                <c:pt idx="44">
                  <c:v>3.7841710000000082</c:v>
                </c:pt>
                <c:pt idx="45">
                  <c:v>3.38178</c:v>
                </c:pt>
                <c:pt idx="46">
                  <c:v>3.0789970000000002</c:v>
                </c:pt>
                <c:pt idx="47">
                  <c:v>2.4025789999999967</c:v>
                </c:pt>
              </c:numCache>
            </c:numRef>
          </c:yVal>
          <c:smooth val="0"/>
          <c:extLst>
            <c:ext xmlns:c16="http://schemas.microsoft.com/office/drawing/2014/chart" uri="{C3380CC4-5D6E-409C-BE32-E72D297353CC}">
              <c16:uniqueId val="{00000000-039E-41DA-AEF1-88ABE5749918}"/>
            </c:ext>
          </c:extLst>
        </c:ser>
        <c:ser>
          <c:idx val="1"/>
          <c:order val="1"/>
          <c:tx>
            <c:strRef>
              <c:f>qry_region_Crosstab!$A$75</c:f>
              <c:strCache>
                <c:ptCount val="1"/>
                <c:pt idx="0">
                  <c:v>BLM + USFS</c:v>
                </c:pt>
              </c:strCache>
            </c:strRef>
          </c:tx>
          <c:spPr>
            <a:ln w="38100">
              <a:solidFill>
                <a:srgbClr val="FF0000"/>
              </a:solidFill>
              <a:prstDash val="solid"/>
            </a:ln>
          </c:spPr>
          <c:marker>
            <c:symbol val="square"/>
            <c:size val="6"/>
            <c:spPr>
              <a:solidFill>
                <a:srgbClr val="FF0000"/>
              </a:solidFill>
              <a:ln>
                <a:solidFill>
                  <a:srgbClr val="FF0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qry_region_Crosstab!$C$75:$AX$75</c:f>
              <c:numCache>
                <c:formatCode>General</c:formatCode>
                <c:ptCount val="48"/>
                <c:pt idx="0">
                  <c:v>3.3066949999999977</c:v>
                </c:pt>
                <c:pt idx="1">
                  <c:v>3.6247720000000001</c:v>
                </c:pt>
                <c:pt idx="2">
                  <c:v>3.9815</c:v>
                </c:pt>
                <c:pt idx="3">
                  <c:v>3.8274949999999999</c:v>
                </c:pt>
                <c:pt idx="4">
                  <c:v>3.3803549999999998</c:v>
                </c:pt>
                <c:pt idx="5">
                  <c:v>3.1118929999999967</c:v>
                </c:pt>
                <c:pt idx="6">
                  <c:v>3.890056999999993</c:v>
                </c:pt>
                <c:pt idx="7">
                  <c:v>3.413103</c:v>
                </c:pt>
                <c:pt idx="8">
                  <c:v>2.827728</c:v>
                </c:pt>
                <c:pt idx="9">
                  <c:v>3.3538109999999977</c:v>
                </c:pt>
                <c:pt idx="10">
                  <c:v>4.0093470000000124</c:v>
                </c:pt>
                <c:pt idx="11">
                  <c:v>4.0532659999999998</c:v>
                </c:pt>
                <c:pt idx="12">
                  <c:v>2.9843240000000062</c:v>
                </c:pt>
                <c:pt idx="13">
                  <c:v>2.118627</c:v>
                </c:pt>
                <c:pt idx="14">
                  <c:v>2.9633790000000002</c:v>
                </c:pt>
                <c:pt idx="15">
                  <c:v>2.7703820000000001</c:v>
                </c:pt>
                <c:pt idx="16">
                  <c:v>2.8536429999999902</c:v>
                </c:pt>
                <c:pt idx="17">
                  <c:v>3.0918629999999929</c:v>
                </c:pt>
                <c:pt idx="18">
                  <c:v>2.343766</c:v>
                </c:pt>
                <c:pt idx="19">
                  <c:v>1.847615</c:v>
                </c:pt>
                <c:pt idx="20">
                  <c:v>1.2506199999999998</c:v>
                </c:pt>
                <c:pt idx="21">
                  <c:v>2.4502389999999967</c:v>
                </c:pt>
                <c:pt idx="22">
                  <c:v>2.7592719999999997</c:v>
                </c:pt>
                <c:pt idx="23">
                  <c:v>2.953452999999993</c:v>
                </c:pt>
                <c:pt idx="24">
                  <c:v>3.3387419999999977</c:v>
                </c:pt>
                <c:pt idx="25">
                  <c:v>3.1551419999999997</c:v>
                </c:pt>
                <c:pt idx="26">
                  <c:v>3.6363479999999977</c:v>
                </c:pt>
                <c:pt idx="27">
                  <c:v>2.9263399999999997</c:v>
                </c:pt>
                <c:pt idx="28">
                  <c:v>1.6666989999999999</c:v>
                </c:pt>
                <c:pt idx="29">
                  <c:v>1.4314159999999998</c:v>
                </c:pt>
                <c:pt idx="30">
                  <c:v>1.0871120000000001</c:v>
                </c:pt>
                <c:pt idx="31">
                  <c:v>0.75488699999999997</c:v>
                </c:pt>
                <c:pt idx="32">
                  <c:v>0.33927900000000077</c:v>
                </c:pt>
                <c:pt idx="33">
                  <c:v>0.32255000000000089</c:v>
                </c:pt>
                <c:pt idx="34">
                  <c:v>0.44351000000000007</c:v>
                </c:pt>
                <c:pt idx="35">
                  <c:v>0.33126600000000089</c:v>
                </c:pt>
                <c:pt idx="36">
                  <c:v>0.24410399999999999</c:v>
                </c:pt>
                <c:pt idx="37">
                  <c:v>0.23147100000000001</c:v>
                </c:pt>
                <c:pt idx="38">
                  <c:v>0.18438900000000039</c:v>
                </c:pt>
                <c:pt idx="39">
                  <c:v>6.4054000000000083E-2</c:v>
                </c:pt>
                <c:pt idx="40">
                  <c:v>9.2752000000000043E-2</c:v>
                </c:pt>
                <c:pt idx="41">
                  <c:v>0.14459400000000042</c:v>
                </c:pt>
                <c:pt idx="42">
                  <c:v>0.21840200000000054</c:v>
                </c:pt>
                <c:pt idx="43">
                  <c:v>0.25598700000000002</c:v>
                </c:pt>
                <c:pt idx="44">
                  <c:v>0.22475000000000003</c:v>
                </c:pt>
                <c:pt idx="45">
                  <c:v>0.25073499999999999</c:v>
                </c:pt>
                <c:pt idx="46">
                  <c:v>0.20752000000000001</c:v>
                </c:pt>
                <c:pt idx="47">
                  <c:v>0.23046000000000039</c:v>
                </c:pt>
              </c:numCache>
            </c:numRef>
          </c:yVal>
          <c:smooth val="0"/>
          <c:extLst>
            <c:ext xmlns:c16="http://schemas.microsoft.com/office/drawing/2014/chart" uri="{C3380CC4-5D6E-409C-BE32-E72D297353CC}">
              <c16:uniqueId val="{00000001-039E-41DA-AEF1-88ABE5749918}"/>
            </c:ext>
          </c:extLst>
        </c:ser>
        <c:ser>
          <c:idx val="2"/>
          <c:order val="2"/>
          <c:tx>
            <c:strRef>
              <c:f>qry_region_Crosstab!$A$68</c:f>
              <c:strCache>
                <c:ptCount val="1"/>
                <c:pt idx="0">
                  <c:v>Industry</c:v>
                </c:pt>
              </c:strCache>
            </c:strRef>
          </c:tx>
          <c:spPr>
            <a:ln w="38100">
              <a:solidFill>
                <a:srgbClr val="0000FF"/>
              </a:solidFill>
              <a:prstDash val="solid"/>
            </a:ln>
          </c:spPr>
          <c:marker>
            <c:symbol val="triangle"/>
            <c:size val="6"/>
            <c:spPr>
              <a:solidFill>
                <a:srgbClr val="0000FF"/>
              </a:solidFill>
              <a:ln>
                <a:solidFill>
                  <a:srgbClr val="0000FF"/>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qry_region_Crosstab!$C$68:$AX$68</c:f>
              <c:numCache>
                <c:formatCode>General</c:formatCode>
                <c:ptCount val="48"/>
                <c:pt idx="0">
                  <c:v>3.1467640000000001</c:v>
                </c:pt>
                <c:pt idx="1">
                  <c:v>2.7859769999999999</c:v>
                </c:pt>
                <c:pt idx="2">
                  <c:v>3.0575220000000001</c:v>
                </c:pt>
                <c:pt idx="3">
                  <c:v>2.9293239999999998</c:v>
                </c:pt>
                <c:pt idx="4">
                  <c:v>3.1417769999999998</c:v>
                </c:pt>
                <c:pt idx="5">
                  <c:v>2.916353999999993</c:v>
                </c:pt>
                <c:pt idx="6">
                  <c:v>3.0573479999999997</c:v>
                </c:pt>
                <c:pt idx="7">
                  <c:v>2.808999</c:v>
                </c:pt>
                <c:pt idx="8">
                  <c:v>2.9248689999999939</c:v>
                </c:pt>
                <c:pt idx="9">
                  <c:v>3.1056429999999939</c:v>
                </c:pt>
                <c:pt idx="10">
                  <c:v>2.791906</c:v>
                </c:pt>
                <c:pt idx="11">
                  <c:v>2.4857339999999999</c:v>
                </c:pt>
                <c:pt idx="12">
                  <c:v>2.6354029999999939</c:v>
                </c:pt>
                <c:pt idx="13">
                  <c:v>2.8159819999999987</c:v>
                </c:pt>
                <c:pt idx="14">
                  <c:v>2.6771470000000002</c:v>
                </c:pt>
                <c:pt idx="15">
                  <c:v>2.7533259999999999</c:v>
                </c:pt>
                <c:pt idx="16">
                  <c:v>2.7962389999999977</c:v>
                </c:pt>
                <c:pt idx="17">
                  <c:v>2.5849510000000002</c:v>
                </c:pt>
                <c:pt idx="18">
                  <c:v>2.4377049999999998</c:v>
                </c:pt>
                <c:pt idx="19">
                  <c:v>2.1102759999999967</c:v>
                </c:pt>
                <c:pt idx="20">
                  <c:v>2.6792129999999967</c:v>
                </c:pt>
                <c:pt idx="21">
                  <c:v>2.6122519999999967</c:v>
                </c:pt>
                <c:pt idx="22">
                  <c:v>2.5992049999999987</c:v>
                </c:pt>
                <c:pt idx="23">
                  <c:v>2.6599879999999998</c:v>
                </c:pt>
                <c:pt idx="24">
                  <c:v>2.7452350000000001</c:v>
                </c:pt>
                <c:pt idx="25">
                  <c:v>2.4524279999999967</c:v>
                </c:pt>
                <c:pt idx="26">
                  <c:v>2.3059049999999988</c:v>
                </c:pt>
                <c:pt idx="27">
                  <c:v>2.5105079999999997</c:v>
                </c:pt>
                <c:pt idx="28">
                  <c:v>2.2107960000000002</c:v>
                </c:pt>
                <c:pt idx="29">
                  <c:v>2.2702360000000001</c:v>
                </c:pt>
                <c:pt idx="30">
                  <c:v>2.1829109999999998</c:v>
                </c:pt>
                <c:pt idx="31">
                  <c:v>2.1546089999999967</c:v>
                </c:pt>
                <c:pt idx="32">
                  <c:v>1.9563600000000001</c:v>
                </c:pt>
                <c:pt idx="33">
                  <c:v>2.3132449999999967</c:v>
                </c:pt>
                <c:pt idx="34">
                  <c:v>2.0718419999999935</c:v>
                </c:pt>
                <c:pt idx="35">
                  <c:v>2.2413300000000071</c:v>
                </c:pt>
                <c:pt idx="36">
                  <c:v>2.0266869999999977</c:v>
                </c:pt>
                <c:pt idx="37">
                  <c:v>2.0928559999999878</c:v>
                </c:pt>
                <c:pt idx="38">
                  <c:v>2.3818619999999977</c:v>
                </c:pt>
                <c:pt idx="39">
                  <c:v>2.2524819999999997</c:v>
                </c:pt>
                <c:pt idx="40">
                  <c:v>2.5925979999999997</c:v>
                </c:pt>
                <c:pt idx="41">
                  <c:v>2.6229459999999967</c:v>
                </c:pt>
                <c:pt idx="42">
                  <c:v>2.75129</c:v>
                </c:pt>
                <c:pt idx="43">
                  <c:v>2.7156370000000001</c:v>
                </c:pt>
                <c:pt idx="44">
                  <c:v>2.870952999999993</c:v>
                </c:pt>
                <c:pt idx="45">
                  <c:v>2.6238519999999999</c:v>
                </c:pt>
                <c:pt idx="46">
                  <c:v>2.4122179999999935</c:v>
                </c:pt>
                <c:pt idx="47">
                  <c:v>1.8251389999999998</c:v>
                </c:pt>
              </c:numCache>
            </c:numRef>
          </c:yVal>
          <c:smooth val="0"/>
          <c:extLst>
            <c:ext xmlns:c16="http://schemas.microsoft.com/office/drawing/2014/chart" uri="{C3380CC4-5D6E-409C-BE32-E72D297353CC}">
              <c16:uniqueId val="{00000002-039E-41DA-AEF1-88ABE5749918}"/>
            </c:ext>
          </c:extLst>
        </c:ser>
        <c:ser>
          <c:idx val="3"/>
          <c:order val="3"/>
          <c:tx>
            <c:strRef>
              <c:f>qry_region_Crosstab!$A$74</c:f>
              <c:strCache>
                <c:ptCount val="1"/>
                <c:pt idx="0">
                  <c:v>Other</c:v>
                </c:pt>
              </c:strCache>
            </c:strRef>
          </c:tx>
          <c:spPr>
            <a:ln w="38100">
              <a:solidFill>
                <a:srgbClr val="008000"/>
              </a:solidFill>
              <a:prstDash val="solid"/>
            </a:ln>
          </c:spPr>
          <c:marker>
            <c:symbol val="circle"/>
            <c:size val="7"/>
            <c:spPr>
              <a:solidFill>
                <a:srgbClr val="008000"/>
              </a:solidFill>
              <a:ln>
                <a:solidFill>
                  <a:srgbClr val="008000"/>
                </a:solidFill>
                <a:prstDash val="solid"/>
              </a:ln>
            </c:spPr>
          </c:marker>
          <c:xVal>
            <c:numRef>
              <c:f>qry_region_Crosstab!$C$64:$AX$64</c:f>
              <c:numCache>
                <c:formatCode>General</c:formatCode>
                <c:ptCount val="48"/>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numCache>
            </c:numRef>
          </c:xVal>
          <c:yVal>
            <c:numRef>
              <c:f>qry_region_Crosstab!$C$74:$AX$74</c:f>
              <c:numCache>
                <c:formatCode>General</c:formatCode>
                <c:ptCount val="48"/>
                <c:pt idx="0">
                  <c:v>0.57823100000000005</c:v>
                </c:pt>
                <c:pt idx="1">
                  <c:v>0.70988000000000062</c:v>
                </c:pt>
                <c:pt idx="2">
                  <c:v>0.65355799999999997</c:v>
                </c:pt>
                <c:pt idx="3">
                  <c:v>0.7734529999999995</c:v>
                </c:pt>
                <c:pt idx="4">
                  <c:v>0.59669200000000011</c:v>
                </c:pt>
                <c:pt idx="5">
                  <c:v>0.58836899999999781</c:v>
                </c:pt>
                <c:pt idx="6">
                  <c:v>0.85304800000000203</c:v>
                </c:pt>
                <c:pt idx="7">
                  <c:v>0.87076699999999996</c:v>
                </c:pt>
                <c:pt idx="8">
                  <c:v>0.44429300000000005</c:v>
                </c:pt>
                <c:pt idx="9">
                  <c:v>0.45179799999999998</c:v>
                </c:pt>
                <c:pt idx="10">
                  <c:v>0.67968900000000276</c:v>
                </c:pt>
                <c:pt idx="11">
                  <c:v>0.87804800000000205</c:v>
                </c:pt>
                <c:pt idx="12">
                  <c:v>0.57011900000000004</c:v>
                </c:pt>
                <c:pt idx="13">
                  <c:v>0.43255300000000002</c:v>
                </c:pt>
                <c:pt idx="14">
                  <c:v>0.53294600000000003</c:v>
                </c:pt>
                <c:pt idx="15">
                  <c:v>0.54173099999999996</c:v>
                </c:pt>
                <c:pt idx="16">
                  <c:v>0.52022800000000002</c:v>
                </c:pt>
                <c:pt idx="17">
                  <c:v>0.43608700000000078</c:v>
                </c:pt>
                <c:pt idx="18">
                  <c:v>0.32311600000000096</c:v>
                </c:pt>
                <c:pt idx="19">
                  <c:v>0.34997000000000089</c:v>
                </c:pt>
                <c:pt idx="20">
                  <c:v>0.35590800000000078</c:v>
                </c:pt>
                <c:pt idx="21">
                  <c:v>0.47396000000000038</c:v>
                </c:pt>
                <c:pt idx="22">
                  <c:v>0.53205199999999997</c:v>
                </c:pt>
                <c:pt idx="23">
                  <c:v>0.57679100000000205</c:v>
                </c:pt>
                <c:pt idx="24">
                  <c:v>0.57184900000000205</c:v>
                </c:pt>
                <c:pt idx="25">
                  <c:v>0.59620399999999807</c:v>
                </c:pt>
                <c:pt idx="26">
                  <c:v>0.77987200000000156</c:v>
                </c:pt>
                <c:pt idx="27">
                  <c:v>0.7953529999999982</c:v>
                </c:pt>
                <c:pt idx="28">
                  <c:v>0.64884000000000275</c:v>
                </c:pt>
                <c:pt idx="29">
                  <c:v>0.52166699999999844</c:v>
                </c:pt>
                <c:pt idx="30">
                  <c:v>0.74749100000000179</c:v>
                </c:pt>
                <c:pt idx="31">
                  <c:v>0.84166399999999997</c:v>
                </c:pt>
                <c:pt idx="32">
                  <c:v>0.77972699999999984</c:v>
                </c:pt>
                <c:pt idx="33">
                  <c:v>0.72721599999999997</c:v>
                </c:pt>
                <c:pt idx="34">
                  <c:v>0.57562200000000063</c:v>
                </c:pt>
                <c:pt idx="35">
                  <c:v>0.59817599999999949</c:v>
                </c:pt>
                <c:pt idx="36">
                  <c:v>0.43021900000000002</c:v>
                </c:pt>
                <c:pt idx="37">
                  <c:v>0.67944900000000275</c:v>
                </c:pt>
                <c:pt idx="38">
                  <c:v>0.64050000000000062</c:v>
                </c:pt>
                <c:pt idx="39">
                  <c:v>0.52568000000000004</c:v>
                </c:pt>
                <c:pt idx="40">
                  <c:v>0.57116999999999996</c:v>
                </c:pt>
                <c:pt idx="41">
                  <c:v>0.65654600000000063</c:v>
                </c:pt>
                <c:pt idx="42">
                  <c:v>0.82305700000000004</c:v>
                </c:pt>
                <c:pt idx="43">
                  <c:v>0.81394200000000005</c:v>
                </c:pt>
                <c:pt idx="44">
                  <c:v>0.6884679999999983</c:v>
                </c:pt>
                <c:pt idx="45">
                  <c:v>0.507193</c:v>
                </c:pt>
                <c:pt idx="46">
                  <c:v>0.45925900000000003</c:v>
                </c:pt>
                <c:pt idx="47">
                  <c:v>0.34698000000000095</c:v>
                </c:pt>
              </c:numCache>
            </c:numRef>
          </c:yVal>
          <c:smooth val="0"/>
          <c:extLst>
            <c:ext xmlns:c16="http://schemas.microsoft.com/office/drawing/2014/chart" uri="{C3380CC4-5D6E-409C-BE32-E72D297353CC}">
              <c16:uniqueId val="{00000003-039E-41DA-AEF1-88ABE5749918}"/>
            </c:ext>
          </c:extLst>
        </c:ser>
        <c:dLbls>
          <c:showLegendKey val="0"/>
          <c:showVal val="0"/>
          <c:showCatName val="0"/>
          <c:showSerName val="0"/>
          <c:showPercent val="0"/>
          <c:showBubbleSize val="0"/>
        </c:dLbls>
        <c:axId val="282058968"/>
        <c:axId val="282059360"/>
      </c:scatterChart>
      <c:valAx>
        <c:axId val="282058968"/>
        <c:scaling>
          <c:orientation val="minMax"/>
          <c:max val="2010"/>
          <c:min val="1960"/>
        </c:scaling>
        <c:delete val="0"/>
        <c:axPos val="b"/>
        <c:numFmt formatCode="General" sourceLinked="1"/>
        <c:majorTickMark val="out"/>
        <c:minorTickMark val="none"/>
        <c:tickLblPos val="nextTo"/>
        <c:spPr>
          <a:ln w="38100">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282059360"/>
        <c:crosses val="autoZero"/>
        <c:crossBetween val="midCat"/>
      </c:valAx>
      <c:valAx>
        <c:axId val="282059360"/>
        <c:scaling>
          <c:orientation val="minMax"/>
        </c:scaling>
        <c:delete val="0"/>
        <c:axPos val="l"/>
        <c:title>
          <c:tx>
            <c:rich>
              <a:bodyPr/>
              <a:lstStyle/>
              <a:p>
                <a:pPr>
                  <a:defRPr sz="1800" b="1" i="0" u="none" strike="noStrike" baseline="0">
                    <a:solidFill>
                      <a:srgbClr val="000000"/>
                    </a:solidFill>
                    <a:latin typeface="Arial"/>
                    <a:ea typeface="Arial"/>
                    <a:cs typeface="Arial"/>
                  </a:defRPr>
                </a:pPr>
                <a:r>
                  <a:rPr lang="en-US" sz="1400" dirty="0"/>
                  <a:t>Harvest Volume </a:t>
                </a:r>
              </a:p>
              <a:p>
                <a:pPr>
                  <a:defRPr sz="1800" b="1" i="0" u="none" strike="noStrike" baseline="0">
                    <a:solidFill>
                      <a:srgbClr val="000000"/>
                    </a:solidFill>
                    <a:latin typeface="Arial"/>
                    <a:ea typeface="Arial"/>
                    <a:cs typeface="Arial"/>
                  </a:defRPr>
                </a:pPr>
                <a:r>
                  <a:rPr lang="en-US" sz="1400" dirty="0"/>
                  <a:t>(Billions</a:t>
                </a:r>
                <a:r>
                  <a:rPr lang="en-US" sz="1400" baseline="0" dirty="0"/>
                  <a:t> of</a:t>
                </a:r>
                <a:r>
                  <a:rPr lang="en-US" sz="1400" dirty="0"/>
                  <a:t> Board Feet/ Yr</a:t>
                </a:r>
                <a:r>
                  <a:rPr lang="en-US" dirty="0"/>
                  <a:t>)</a:t>
                </a:r>
              </a:p>
            </c:rich>
          </c:tx>
          <c:layout>
            <c:manualLayout>
              <c:xMode val="edge"/>
              <c:yMode val="edge"/>
              <c:x val="3.8783846286730176E-3"/>
              <c:y val="0.16431549086667258"/>
            </c:manualLayout>
          </c:layout>
          <c:overlay val="0"/>
          <c:spPr>
            <a:noFill/>
            <a:ln w="25400">
              <a:noFill/>
            </a:ln>
          </c:spPr>
        </c:title>
        <c:numFmt formatCode="General" sourceLinked="1"/>
        <c:majorTickMark val="out"/>
        <c:minorTickMark val="none"/>
        <c:tickLblPos val="nextTo"/>
        <c:spPr>
          <a:ln w="38100">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282058968"/>
        <c:crosses val="autoZero"/>
        <c:crossBetween val="midCat"/>
        <c:majorUnit val="2"/>
        <c:minorUnit val="1"/>
      </c:valAx>
      <c:spPr>
        <a:noFill/>
        <a:ln w="38100">
          <a:solidFill>
            <a:srgbClr val="000000"/>
          </a:solidFill>
          <a:prstDash val="solid"/>
        </a:ln>
      </c:spPr>
    </c:plotArea>
    <c:plotVisOnly val="1"/>
    <c:dispBlanksAs val="gap"/>
    <c:showDLblsOverMax val="0"/>
  </c:chart>
  <c:spPr>
    <a:noFill/>
    <a:ln w="9525">
      <a:noFill/>
    </a:ln>
  </c:spPr>
  <c:txPr>
    <a:bodyPr/>
    <a:lstStyle/>
    <a:p>
      <a:pPr>
        <a:defRPr sz="1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Flux</a:t>
            </a:r>
          </a:p>
        </c:rich>
      </c:tx>
      <c:layout>
        <c:manualLayout>
          <c:xMode val="edge"/>
          <c:yMode val="edge"/>
          <c:x val="0.45621287742788885"/>
          <c:y val="4.4444444444444502E-2"/>
        </c:manualLayout>
      </c:layout>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carbtab72_95!$G$54:$G$58</c:f>
              <c:numCache>
                <c:formatCode>General</c:formatCode>
                <c:ptCount val="5"/>
                <c:pt idx="0">
                  <c:v>1.3</c:v>
                </c:pt>
                <c:pt idx="1">
                  <c:v>0.8</c:v>
                </c:pt>
                <c:pt idx="2">
                  <c:v>0.9</c:v>
                </c:pt>
                <c:pt idx="3">
                  <c:v>0.33000000000000063</c:v>
                </c:pt>
                <c:pt idx="4">
                  <c:v>-0.14000000000000001</c:v>
                </c:pt>
              </c:numCache>
            </c:numRef>
          </c:yVal>
          <c:smooth val="0"/>
          <c:extLst>
            <c:ext xmlns:c16="http://schemas.microsoft.com/office/drawing/2014/chart" uri="{C3380CC4-5D6E-409C-BE32-E72D297353CC}">
              <c16:uniqueId val="{00000000-9D6F-481B-B3A2-B23EE57E8670}"/>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all_carbtabs!$G$12:$G$35</c:f>
              <c:numCache>
                <c:formatCode>General</c:formatCode>
                <c:ptCount val="24"/>
                <c:pt idx="0">
                  <c:v>0.62000000000000099</c:v>
                </c:pt>
                <c:pt idx="1">
                  <c:v>0.33000000000000063</c:v>
                </c:pt>
                <c:pt idx="2">
                  <c:v>0.44</c:v>
                </c:pt>
                <c:pt idx="3">
                  <c:v>0.56999999999999995</c:v>
                </c:pt>
                <c:pt idx="4">
                  <c:v>0.4</c:v>
                </c:pt>
                <c:pt idx="5">
                  <c:v>8.0000000000000043E-2</c:v>
                </c:pt>
                <c:pt idx="6">
                  <c:v>-9.0000000000000024E-2</c:v>
                </c:pt>
                <c:pt idx="7">
                  <c:v>-1.0000000000000005E-2</c:v>
                </c:pt>
                <c:pt idx="8">
                  <c:v>-0.17</c:v>
                </c:pt>
                <c:pt idx="9">
                  <c:v>-0.32000000000000056</c:v>
                </c:pt>
                <c:pt idx="10">
                  <c:v>-0.37000000000000038</c:v>
                </c:pt>
                <c:pt idx="11">
                  <c:v>-0.4</c:v>
                </c:pt>
                <c:pt idx="12">
                  <c:v>-0.3100000000000005</c:v>
                </c:pt>
                <c:pt idx="13">
                  <c:v>-0.5</c:v>
                </c:pt>
                <c:pt idx="14">
                  <c:v>-0.35000000000000031</c:v>
                </c:pt>
                <c:pt idx="15">
                  <c:v>-0.54</c:v>
                </c:pt>
                <c:pt idx="16">
                  <c:v>-0.49000000000000032</c:v>
                </c:pt>
                <c:pt idx="17">
                  <c:v>-0.37000000000000038</c:v>
                </c:pt>
                <c:pt idx="18">
                  <c:v>0.83000000000000063</c:v>
                </c:pt>
                <c:pt idx="19">
                  <c:v>-0.24000000000000021</c:v>
                </c:pt>
                <c:pt idx="20">
                  <c:v>-0.28000000000000008</c:v>
                </c:pt>
                <c:pt idx="21">
                  <c:v>-0.18000000000000024</c:v>
                </c:pt>
                <c:pt idx="22">
                  <c:v>0</c:v>
                </c:pt>
                <c:pt idx="23">
                  <c:v>-0.38000000000000056</c:v>
                </c:pt>
              </c:numCache>
            </c:numRef>
          </c:yVal>
          <c:smooth val="0"/>
          <c:extLst>
            <c:ext xmlns:c16="http://schemas.microsoft.com/office/drawing/2014/chart" uri="{C3380CC4-5D6E-409C-BE32-E72D297353CC}">
              <c16:uniqueId val="{00000001-9D6F-481B-B3A2-B23EE57E8670}"/>
            </c:ext>
          </c:extLst>
        </c:ser>
        <c:dLbls>
          <c:showLegendKey val="0"/>
          <c:showVal val="0"/>
          <c:showCatName val="0"/>
          <c:showSerName val="0"/>
          <c:showPercent val="0"/>
          <c:showBubbleSize val="0"/>
        </c:dLbls>
        <c:axId val="282060928"/>
        <c:axId val="282061320"/>
      </c:scatterChart>
      <c:valAx>
        <c:axId val="282060928"/>
        <c:scaling>
          <c:orientation val="minMax"/>
        </c:scaling>
        <c:delete val="0"/>
        <c:axPos val="b"/>
        <c:title>
          <c:tx>
            <c:rich>
              <a:bodyPr/>
              <a:lstStyle/>
              <a:p>
                <a:pPr>
                  <a:defRPr/>
                </a:pPr>
                <a:r>
                  <a:rPr lang="en-US" sz="1800" baseline="0">
                    <a:latin typeface="Calibri" pitchFamily="34" charset="0"/>
                  </a:rPr>
                  <a:t>Year</a:t>
                </a:r>
              </a:p>
            </c:rich>
          </c:tx>
          <c:overlay val="0"/>
        </c:title>
        <c:numFmt formatCode="General" sourceLinked="1"/>
        <c:majorTickMark val="out"/>
        <c:minorTickMark val="none"/>
        <c:tickLblPos val="nextTo"/>
        <c:spPr>
          <a:ln w="25400">
            <a:solidFill>
              <a:schemeClr val="tx1"/>
            </a:solidFill>
          </a:ln>
        </c:spPr>
        <c:txPr>
          <a:bodyPr/>
          <a:lstStyle/>
          <a:p>
            <a:pPr>
              <a:defRPr sz="1800" b="1" i="0" baseline="0">
                <a:latin typeface="Calibri" pitchFamily="34" charset="0"/>
              </a:defRPr>
            </a:pPr>
            <a:endParaRPr lang="en-US"/>
          </a:p>
        </c:txPr>
        <c:crossAx val="282061320"/>
        <c:crossesAt val="-1"/>
        <c:crossBetween val="midCat"/>
      </c:valAx>
      <c:valAx>
        <c:axId val="282061320"/>
        <c:scaling>
          <c:orientation val="minMax"/>
          <c:max val="2"/>
        </c:scaling>
        <c:delete val="0"/>
        <c:axPos val="l"/>
        <c:title>
          <c:tx>
            <c:rich>
              <a:bodyPr/>
              <a:lstStyle/>
              <a:p>
                <a:pPr>
                  <a:defRPr/>
                </a:pPr>
                <a:r>
                  <a:rPr lang="en-US" sz="1800" baseline="0">
                    <a:latin typeface="Calibri" pitchFamily="34" charset="0"/>
                  </a:rPr>
                  <a:t>Mg C/ha/yr</a:t>
                </a:r>
              </a:p>
            </c:rich>
          </c:tx>
          <c:overlay val="0"/>
        </c:title>
        <c:numFmt formatCode="General" sourceLinked="1"/>
        <c:majorTickMark val="out"/>
        <c:minorTickMark val="none"/>
        <c:tickLblPos val="nextTo"/>
        <c:spPr>
          <a:ln w="25400">
            <a:solidFill>
              <a:schemeClr val="tx1"/>
            </a:solidFill>
          </a:ln>
        </c:spPr>
        <c:txPr>
          <a:bodyPr/>
          <a:lstStyle/>
          <a:p>
            <a:pPr>
              <a:defRPr sz="1800" b="1" i="0" baseline="0">
                <a:latin typeface="Calibri" pitchFamily="34" charset="0"/>
              </a:defRPr>
            </a:pPr>
            <a:endParaRPr lang="en-US"/>
          </a:p>
        </c:txPr>
        <c:crossAx val="282060928"/>
        <c:crosses val="autoZero"/>
        <c:crossBetween val="midCat"/>
      </c:valAx>
      <c:spPr>
        <a:ln w="38100">
          <a:solidFill>
            <a:sysClr val="windowText" lastClr="000000"/>
          </a:solidFill>
        </a:ln>
      </c:spPr>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a:t>Carbon</a:t>
            </a:r>
            <a:r>
              <a:rPr lang="en-US" sz="2000" baseline="0"/>
              <a:t> Flux</a:t>
            </a:r>
            <a:endParaRPr lang="en-US" sz="2000"/>
          </a:p>
        </c:rich>
      </c:tx>
      <c:layout>
        <c:manualLayout>
          <c:xMode val="edge"/>
          <c:yMode val="edge"/>
          <c:x val="0.43699417840922838"/>
          <c:y val="2.1246816427922094E-3"/>
        </c:manualLayout>
      </c:layout>
      <c:overlay val="1"/>
    </c:title>
    <c:autoTitleDeleted val="0"/>
    <c:plotArea>
      <c:layout>
        <c:manualLayout>
          <c:layoutTarget val="inner"/>
          <c:xMode val="edge"/>
          <c:yMode val="edge"/>
          <c:x val="0.18148377987747147"/>
          <c:y val="7.8933849065911291E-2"/>
          <c:w val="0.72562401574803315"/>
          <c:h val="0.77388645485462182"/>
        </c:manualLayout>
      </c:layout>
      <c:barChart>
        <c:barDir val="col"/>
        <c:grouping val="clustered"/>
        <c:varyColors val="0"/>
        <c:ser>
          <c:idx val="0"/>
          <c:order val="0"/>
          <c:invertIfNegative val="0"/>
          <c:val>
            <c:numRef>
              <c:f>(fluxtot72_08freq!$G$19:$G$24,fluxtot72_08freq!$G$26:$G$29)</c:f>
              <c:numCache>
                <c:formatCode>General</c:formatCode>
                <c:ptCount val="10"/>
                <c:pt idx="0">
                  <c:v>0.10805338842759242</c:v>
                </c:pt>
                <c:pt idx="1">
                  <c:v>3.428752888752947</c:v>
                </c:pt>
                <c:pt idx="2">
                  <c:v>5.2530441221369095</c:v>
                </c:pt>
                <c:pt idx="3">
                  <c:v>9.4002168414904101</c:v>
                </c:pt>
                <c:pt idx="4">
                  <c:v>13.698916026090915</c:v>
                </c:pt>
                <c:pt idx="5">
                  <c:v>15.06461849903954</c:v>
                </c:pt>
                <c:pt idx="6">
                  <c:v>22.346834157792635</c:v>
                </c:pt>
                <c:pt idx="7">
                  <c:v>19.086927785799929</c:v>
                </c:pt>
                <c:pt idx="8">
                  <c:v>11.346086757173209</c:v>
                </c:pt>
                <c:pt idx="9">
                  <c:v>0.26616576539068765</c:v>
                </c:pt>
              </c:numCache>
            </c:numRef>
          </c:val>
          <c:extLst>
            <c:ext xmlns:c16="http://schemas.microsoft.com/office/drawing/2014/chart" uri="{C3380CC4-5D6E-409C-BE32-E72D297353CC}">
              <c16:uniqueId val="{00000000-5534-4C32-9ADB-5CE7A1EFA19E}"/>
            </c:ext>
          </c:extLst>
        </c:ser>
        <c:dLbls>
          <c:showLegendKey val="0"/>
          <c:showVal val="0"/>
          <c:showCatName val="0"/>
          <c:showSerName val="0"/>
          <c:showPercent val="0"/>
          <c:showBubbleSize val="0"/>
        </c:dLbls>
        <c:gapWidth val="150"/>
        <c:axId val="282060144"/>
        <c:axId val="166647632"/>
      </c:barChart>
      <c:catAx>
        <c:axId val="282060144"/>
        <c:scaling>
          <c:orientation val="minMax"/>
        </c:scaling>
        <c:delete val="0"/>
        <c:axPos val="b"/>
        <c:title>
          <c:tx>
            <c:rich>
              <a:bodyPr/>
              <a:lstStyle/>
              <a:p>
                <a:pPr>
                  <a:defRPr/>
                </a:pPr>
                <a:r>
                  <a:rPr lang="en-US" sz="1800" baseline="0">
                    <a:latin typeface="Calibri" pitchFamily="34" charset="0"/>
                  </a:rPr>
                  <a:t>Mg C/ha/yr</a:t>
                </a:r>
              </a:p>
            </c:rich>
          </c:tx>
          <c:layout>
            <c:manualLayout>
              <c:xMode val="edge"/>
              <c:yMode val="edge"/>
              <c:x val="0.45391982148053178"/>
              <c:y val="0.92390043743753214"/>
            </c:manualLayout>
          </c:layout>
          <c:overlay val="0"/>
        </c:title>
        <c:majorTickMark val="none"/>
        <c:minorTickMark val="none"/>
        <c:tickLblPos val="none"/>
        <c:crossAx val="166647632"/>
        <c:crosses val="autoZero"/>
        <c:auto val="1"/>
        <c:lblAlgn val="ctr"/>
        <c:lblOffset val="100"/>
        <c:noMultiLvlLbl val="0"/>
      </c:catAx>
      <c:valAx>
        <c:axId val="166647632"/>
        <c:scaling>
          <c:orientation val="minMax"/>
        </c:scaling>
        <c:delete val="0"/>
        <c:axPos val="l"/>
        <c:title>
          <c:tx>
            <c:rich>
              <a:bodyPr rot="-5400000" vert="horz"/>
              <a:lstStyle/>
              <a:p>
                <a:pPr>
                  <a:defRPr/>
                </a:pPr>
                <a:r>
                  <a:rPr lang="en-US" sz="1800" baseline="0">
                    <a:latin typeface="Calibri" pitchFamily="34" charset="0"/>
                  </a:rPr>
                  <a:t>% of study area</a:t>
                </a:r>
              </a:p>
            </c:rich>
          </c:tx>
          <c:overlay val="0"/>
        </c:title>
        <c:numFmt formatCode="General" sourceLinked="1"/>
        <c:majorTickMark val="out"/>
        <c:minorTickMark val="none"/>
        <c:tickLblPos val="nextTo"/>
        <c:txPr>
          <a:bodyPr/>
          <a:lstStyle/>
          <a:p>
            <a:pPr>
              <a:defRPr sz="1800" b="1" i="0" baseline="0">
                <a:latin typeface="Calibri" pitchFamily="34" charset="0"/>
              </a:defRPr>
            </a:pPr>
            <a:endParaRPr lang="en-US"/>
          </a:p>
        </c:txPr>
        <c:crossAx val="282060144"/>
        <c:crosses val="autoZero"/>
        <c:crossBetween val="between"/>
      </c:valAx>
      <c:spPr>
        <a:ln w="38100">
          <a:solidFill>
            <a:sysClr val="windowText" lastClr="000000"/>
          </a:solidFill>
        </a:ln>
      </c:spPr>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aseline="0"/>
              <a:t>Carbon Flux by Ownership</a:t>
            </a:r>
          </a:p>
        </c:rich>
      </c:tx>
      <c:overlay val="1"/>
    </c:title>
    <c:autoTitleDeleted val="0"/>
    <c:plotArea>
      <c:layout>
        <c:manualLayout>
          <c:layoutTarget val="inner"/>
          <c:xMode val="edge"/>
          <c:yMode val="edge"/>
          <c:x val="0.16461859065280091"/>
          <c:y val="0.12035258092738407"/>
          <c:w val="0.66137322049563763"/>
          <c:h val="0.72688101487314205"/>
        </c:manualLayout>
      </c:layout>
      <c:barChart>
        <c:barDir val="col"/>
        <c:grouping val="clustered"/>
        <c:varyColors val="0"/>
        <c:ser>
          <c:idx val="0"/>
          <c:order val="0"/>
          <c:tx>
            <c:v>BLM</c:v>
          </c:tx>
          <c:spPr>
            <a:solidFill>
              <a:srgbClr val="0000CC"/>
            </a:solidFill>
          </c:spPr>
          <c:invertIfNegative val="0"/>
          <c:val>
            <c:numRef>
              <c:f>wovownflxt72_08!$D$1875:$D$1883</c:f>
              <c:numCache>
                <c:formatCode>0.00</c:formatCode>
                <c:ptCount val="9"/>
                <c:pt idx="0">
                  <c:v>9.052029897533688E-2</c:v>
                </c:pt>
                <c:pt idx="1">
                  <c:v>3.2767989636008434</c:v>
                </c:pt>
                <c:pt idx="2">
                  <c:v>5.0314518715949959</c:v>
                </c:pt>
                <c:pt idx="3">
                  <c:v>4.7297121084489735</c:v>
                </c:pt>
                <c:pt idx="4">
                  <c:v>9.0955419058373757</c:v>
                </c:pt>
                <c:pt idx="5">
                  <c:v>14.882671609600386</c:v>
                </c:pt>
                <c:pt idx="6">
                  <c:v>22.397755337820747</c:v>
                </c:pt>
                <c:pt idx="7">
                  <c:v>25.1923770286588</c:v>
                </c:pt>
                <c:pt idx="8">
                  <c:v>15.00300403189002</c:v>
                </c:pt>
              </c:numCache>
            </c:numRef>
          </c:val>
          <c:extLst>
            <c:ext xmlns:c16="http://schemas.microsoft.com/office/drawing/2014/chart" uri="{C3380CC4-5D6E-409C-BE32-E72D297353CC}">
              <c16:uniqueId val="{00000000-93F8-4649-960C-D41A606FCE0F}"/>
            </c:ext>
          </c:extLst>
        </c:ser>
        <c:ser>
          <c:idx val="2"/>
          <c:order val="1"/>
          <c:tx>
            <c:v>Private</c:v>
          </c:tx>
          <c:spPr>
            <a:solidFill>
              <a:srgbClr val="FFFF00"/>
            </a:solidFill>
          </c:spPr>
          <c:invertIfNegative val="0"/>
          <c:val>
            <c:numRef>
              <c:f>wovownflxt72_08!$G$1875:$G$1883</c:f>
              <c:numCache>
                <c:formatCode>0.00</c:formatCode>
                <c:ptCount val="9"/>
                <c:pt idx="0">
                  <c:v>0.17098475961859852</c:v>
                </c:pt>
                <c:pt idx="1">
                  <c:v>5.8868428490684348</c:v>
                </c:pt>
                <c:pt idx="2">
                  <c:v>7.7830892623120613</c:v>
                </c:pt>
                <c:pt idx="3">
                  <c:v>15.465509068205424</c:v>
                </c:pt>
                <c:pt idx="4">
                  <c:v>19.132142406437687</c:v>
                </c:pt>
                <c:pt idx="5">
                  <c:v>5.7872243511114565</c:v>
                </c:pt>
                <c:pt idx="6">
                  <c:v>22.160304054235063</c:v>
                </c:pt>
                <c:pt idx="7">
                  <c:v>10.703657492060319</c:v>
                </c:pt>
                <c:pt idx="8">
                  <c:v>12.66454815421608</c:v>
                </c:pt>
              </c:numCache>
            </c:numRef>
          </c:val>
          <c:extLst>
            <c:ext xmlns:c16="http://schemas.microsoft.com/office/drawing/2014/chart" uri="{C3380CC4-5D6E-409C-BE32-E72D297353CC}">
              <c16:uniqueId val="{00000001-93F8-4649-960C-D41A606FCE0F}"/>
            </c:ext>
          </c:extLst>
        </c:ser>
        <c:ser>
          <c:idx val="3"/>
          <c:order val="2"/>
          <c:tx>
            <c:v>State </c:v>
          </c:tx>
          <c:spPr>
            <a:solidFill>
              <a:srgbClr val="FF0000"/>
            </a:solidFill>
          </c:spPr>
          <c:invertIfNegative val="0"/>
          <c:val>
            <c:numRef>
              <c:f>wovownflxt72_08!$I$1875:$I$1883</c:f>
              <c:numCache>
                <c:formatCode>0.00</c:formatCode>
                <c:ptCount val="9"/>
                <c:pt idx="0">
                  <c:v>0.10824942477009659</c:v>
                </c:pt>
                <c:pt idx="1">
                  <c:v>2.1237567742059227</c:v>
                </c:pt>
                <c:pt idx="2">
                  <c:v>2.1245969189951812</c:v>
                </c:pt>
                <c:pt idx="3">
                  <c:v>6.0917390717089415</c:v>
                </c:pt>
                <c:pt idx="4">
                  <c:v>7.0906927683137031</c:v>
                </c:pt>
                <c:pt idx="5">
                  <c:v>3.9942637498850186</c:v>
                </c:pt>
                <c:pt idx="6">
                  <c:v>40.723368971988137</c:v>
                </c:pt>
                <c:pt idx="7">
                  <c:v>12.936334043291581</c:v>
                </c:pt>
                <c:pt idx="8">
                  <c:v>24.14681680987545</c:v>
                </c:pt>
              </c:numCache>
            </c:numRef>
          </c:val>
          <c:extLst>
            <c:ext xmlns:c16="http://schemas.microsoft.com/office/drawing/2014/chart" uri="{C3380CC4-5D6E-409C-BE32-E72D297353CC}">
              <c16:uniqueId val="{00000002-93F8-4649-960C-D41A606FCE0F}"/>
            </c:ext>
          </c:extLst>
        </c:ser>
        <c:ser>
          <c:idx val="4"/>
          <c:order val="3"/>
          <c:tx>
            <c:v>USFS</c:v>
          </c:tx>
          <c:spPr>
            <a:solidFill>
              <a:srgbClr val="00FF00"/>
            </a:solidFill>
          </c:spPr>
          <c:invertIfNegative val="0"/>
          <c:val>
            <c:numRef>
              <c:f>wovownflxt72_08!$J$1875:$J$1883</c:f>
              <c:numCache>
                <c:formatCode>0.00</c:formatCode>
                <c:ptCount val="9"/>
                <c:pt idx="0">
                  <c:v>8.3966105350154502E-2</c:v>
                </c:pt>
                <c:pt idx="1">
                  <c:v>2.4352076175483228</c:v>
                </c:pt>
                <c:pt idx="2">
                  <c:v>4.2974840047140095</c:v>
                </c:pt>
                <c:pt idx="3">
                  <c:v>6.0313752711783764</c:v>
                </c:pt>
                <c:pt idx="4">
                  <c:v>10.092184378248692</c:v>
                </c:pt>
                <c:pt idx="5">
                  <c:v>26.377064082861128</c:v>
                </c:pt>
                <c:pt idx="6">
                  <c:v>17.760580500512489</c:v>
                </c:pt>
                <c:pt idx="7">
                  <c:v>25.821071332429874</c:v>
                </c:pt>
                <c:pt idx="8">
                  <c:v>6.8758111710767356</c:v>
                </c:pt>
              </c:numCache>
            </c:numRef>
          </c:val>
          <c:extLst>
            <c:ext xmlns:c16="http://schemas.microsoft.com/office/drawing/2014/chart" uri="{C3380CC4-5D6E-409C-BE32-E72D297353CC}">
              <c16:uniqueId val="{00000003-93F8-4649-960C-D41A606FCE0F}"/>
            </c:ext>
          </c:extLst>
        </c:ser>
        <c:dLbls>
          <c:showLegendKey val="0"/>
          <c:showVal val="0"/>
          <c:showCatName val="0"/>
          <c:showSerName val="0"/>
          <c:showPercent val="0"/>
          <c:showBubbleSize val="0"/>
        </c:dLbls>
        <c:gapWidth val="150"/>
        <c:axId val="166648808"/>
        <c:axId val="166649200"/>
      </c:barChart>
      <c:catAx>
        <c:axId val="166648808"/>
        <c:scaling>
          <c:orientation val="minMax"/>
        </c:scaling>
        <c:delete val="1"/>
        <c:axPos val="b"/>
        <c:title>
          <c:tx>
            <c:rich>
              <a:bodyPr/>
              <a:lstStyle/>
              <a:p>
                <a:pPr>
                  <a:defRPr/>
                </a:pPr>
                <a:r>
                  <a:rPr lang="en-US" sz="1800"/>
                  <a:t>Mg</a:t>
                </a:r>
                <a:r>
                  <a:rPr lang="en-US" sz="1800" baseline="0"/>
                  <a:t> C/ha/yr</a:t>
                </a:r>
                <a:endParaRPr lang="en-US" sz="1800"/>
              </a:p>
            </c:rich>
          </c:tx>
          <c:layout>
            <c:manualLayout>
              <c:xMode val="edge"/>
              <c:yMode val="edge"/>
              <c:x val="0.37412997311609364"/>
              <c:y val="0.91474403031240825"/>
            </c:manualLayout>
          </c:layout>
          <c:overlay val="0"/>
        </c:title>
        <c:majorTickMark val="out"/>
        <c:minorTickMark val="none"/>
        <c:tickLblPos val="none"/>
        <c:crossAx val="166649200"/>
        <c:crosses val="autoZero"/>
        <c:auto val="1"/>
        <c:lblAlgn val="ctr"/>
        <c:lblOffset val="100"/>
        <c:noMultiLvlLbl val="0"/>
      </c:catAx>
      <c:valAx>
        <c:axId val="166649200"/>
        <c:scaling>
          <c:orientation val="minMax"/>
        </c:scaling>
        <c:delete val="0"/>
        <c:axPos val="l"/>
        <c:title>
          <c:tx>
            <c:rich>
              <a:bodyPr rot="-5400000" vert="horz"/>
              <a:lstStyle/>
              <a:p>
                <a:pPr>
                  <a:defRPr/>
                </a:pPr>
                <a:r>
                  <a:rPr lang="en-US" sz="1800" dirty="0"/>
                  <a:t>% of Ownership Area</a:t>
                </a:r>
              </a:p>
            </c:rich>
          </c:tx>
          <c:overlay val="0"/>
        </c:title>
        <c:numFmt formatCode="0" sourceLinked="0"/>
        <c:majorTickMark val="out"/>
        <c:minorTickMark val="none"/>
        <c:tickLblPos val="nextTo"/>
        <c:txPr>
          <a:bodyPr/>
          <a:lstStyle/>
          <a:p>
            <a:pPr>
              <a:defRPr sz="1800" b="1" i="0" baseline="0">
                <a:latin typeface="Calibri" pitchFamily="34" charset="0"/>
              </a:defRPr>
            </a:pPr>
            <a:endParaRPr lang="en-US"/>
          </a:p>
        </c:txPr>
        <c:crossAx val="166648808"/>
        <c:crosses val="autoZero"/>
        <c:crossBetween val="between"/>
      </c:valAx>
      <c:spPr>
        <a:ln w="38100">
          <a:solidFill>
            <a:sysClr val="windowText" lastClr="000000"/>
          </a:solidFill>
        </a:ln>
      </c:spPr>
    </c:plotArea>
    <c:legend>
      <c:legendPos val="r"/>
      <c:overlay val="0"/>
      <c:txPr>
        <a:bodyPr/>
        <a:lstStyle/>
        <a:p>
          <a:pPr>
            <a:defRPr sz="1800" b="1" i="0" baseline="0">
              <a:latin typeface="Calibri" pitchFamily="34" charset="0"/>
            </a:defRPr>
          </a:pPr>
          <a:endParaRPr lang="en-US"/>
        </a:p>
      </c:txPr>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25" b="1" i="0" u="none" strike="noStrike" baseline="0">
                <a:solidFill>
                  <a:srgbClr val="FFFFFF"/>
                </a:solidFill>
                <a:latin typeface="Arial"/>
                <a:ea typeface="Arial"/>
                <a:cs typeface="Arial"/>
              </a:defRPr>
            </a:pPr>
            <a:r>
              <a:rPr lang="en-US" sz="1800" dirty="0">
                <a:solidFill>
                  <a:schemeClr val="tx1"/>
                </a:solidFill>
              </a:rPr>
              <a:t>Total Harvest Volume (</a:t>
            </a:r>
            <a:r>
              <a:rPr lang="en-US" sz="1800" dirty="0" err="1">
                <a:solidFill>
                  <a:schemeClr val="tx1"/>
                </a:solidFill>
              </a:rPr>
              <a:t>Tg</a:t>
            </a:r>
            <a:r>
              <a:rPr lang="en-US" sz="1800" dirty="0">
                <a:solidFill>
                  <a:schemeClr val="tx1"/>
                </a:solidFill>
              </a:rPr>
              <a:t> C) 1972-95: Oregon Department of Forestry Records vs. LANDCARB Model Estimates.  Each point represents a single county.</a:t>
            </a:r>
          </a:p>
        </c:rich>
      </c:tx>
      <c:layout>
        <c:manualLayout>
          <c:xMode val="edge"/>
          <c:yMode val="edge"/>
          <c:x val="0.15477386934673371"/>
          <c:y val="3.4296028880866435E-2"/>
        </c:manualLayout>
      </c:layout>
      <c:overlay val="0"/>
      <c:spPr>
        <a:noFill/>
        <a:ln w="25398">
          <a:noFill/>
        </a:ln>
      </c:spPr>
    </c:title>
    <c:autoTitleDeleted val="0"/>
    <c:plotArea>
      <c:layout>
        <c:manualLayout>
          <c:layoutTarget val="inner"/>
          <c:xMode val="edge"/>
          <c:yMode val="edge"/>
          <c:x val="0.13969849246231214"/>
          <c:y val="0.27075812274368233"/>
          <c:w val="0.83216080402010062"/>
          <c:h val="0.52346570397111858"/>
        </c:manualLayout>
      </c:layout>
      <c:scatterChart>
        <c:scatterStyle val="lineMarker"/>
        <c:varyColors val="0"/>
        <c:ser>
          <c:idx val="0"/>
          <c:order val="0"/>
          <c:spPr>
            <a:ln w="28573">
              <a:noFill/>
            </a:ln>
          </c:spPr>
          <c:marker>
            <c:symbol val="diamond"/>
            <c:size val="9"/>
            <c:spPr>
              <a:solidFill>
                <a:srgbClr val="000080"/>
              </a:solidFill>
              <a:ln>
                <a:solidFill>
                  <a:srgbClr val="000080"/>
                </a:solidFill>
                <a:prstDash val="solid"/>
              </a:ln>
            </c:spPr>
          </c:marker>
          <c:trendline>
            <c:spPr>
              <a:ln w="38098">
                <a:solidFill>
                  <a:srgbClr val="333333"/>
                </a:solidFill>
                <a:prstDash val="lgDash"/>
              </a:ln>
            </c:spPr>
            <c:trendlineType val="linear"/>
            <c:dispRSqr val="0"/>
            <c:dispEq val="1"/>
            <c:trendlineLbl>
              <c:layout>
                <c:manualLayout>
                  <c:x val="1.4408184241911251E-2"/>
                  <c:y val="0.14555303588241558"/>
                </c:manualLayout>
              </c:layout>
              <c:tx>
                <c:rich>
                  <a:bodyPr/>
                  <a:lstStyle/>
                  <a:p>
                    <a:pPr>
                      <a:defRPr sz="1625" b="1" i="0" u="none" strike="noStrike" baseline="0">
                        <a:solidFill>
                          <a:srgbClr val="000000"/>
                        </a:solidFill>
                        <a:latin typeface="Arial"/>
                        <a:ea typeface="Arial"/>
                        <a:cs typeface="Arial"/>
                      </a:defRPr>
                    </a:pPr>
                    <a:r>
                      <a:rPr lang="en-US"/>
                      <a:t>y = 0.80x - 0.17</a:t>
                    </a:r>
                  </a:p>
                </c:rich>
              </c:tx>
              <c:numFmt formatCode="General" sourceLinked="0"/>
              <c:spPr>
                <a:noFill/>
                <a:ln w="25398">
                  <a:noFill/>
                </a:ln>
              </c:spPr>
            </c:trendlineLbl>
          </c:trendline>
          <c:xVal>
            <c:numRef>
              <c:f>Sheet4!$G$80:$G$98</c:f>
              <c:numCache>
                <c:formatCode>0</c:formatCode>
                <c:ptCount val="19"/>
                <c:pt idx="0">
                  <c:v>3.6809292469404098</c:v>
                </c:pt>
                <c:pt idx="1">
                  <c:v>9.5973381876371793</c:v>
                </c:pt>
                <c:pt idx="2">
                  <c:v>7.0792284985968159</c:v>
                </c:pt>
                <c:pt idx="3">
                  <c:v>5.8984000327979897</c:v>
                </c:pt>
                <c:pt idx="4">
                  <c:v>13.744295822165999</c:v>
                </c:pt>
                <c:pt idx="5">
                  <c:v>4.5659671949892013</c:v>
                </c:pt>
                <c:pt idx="6">
                  <c:v>35.975812124834412</c:v>
                </c:pt>
                <c:pt idx="7">
                  <c:v>1.5075005360688001</c:v>
                </c:pt>
                <c:pt idx="8">
                  <c:v>10.548616119678002</c:v>
                </c:pt>
                <c:pt idx="9">
                  <c:v>3.4962799655783967</c:v>
                </c:pt>
                <c:pt idx="10">
                  <c:v>34.00586641353712</c:v>
                </c:pt>
                <c:pt idx="11">
                  <c:v>9.1649691662255979</c:v>
                </c:pt>
                <c:pt idx="12">
                  <c:v>17.72518676346596</c:v>
                </c:pt>
                <c:pt idx="13">
                  <c:v>3.0406814728836</c:v>
                </c:pt>
                <c:pt idx="14">
                  <c:v>0.9826343365020006</c:v>
                </c:pt>
                <c:pt idx="15">
                  <c:v>3.6142286950224003</c:v>
                </c:pt>
                <c:pt idx="16">
                  <c:v>6.6618539084916009</c:v>
                </c:pt>
                <c:pt idx="17">
                  <c:v>2.0083040911752001</c:v>
                </c:pt>
                <c:pt idx="18">
                  <c:v>3.0294674832239967</c:v>
                </c:pt>
              </c:numCache>
            </c:numRef>
          </c:xVal>
          <c:yVal>
            <c:numRef>
              <c:f>Sheet4!$G$106:$G$124</c:f>
              <c:numCache>
                <c:formatCode>General</c:formatCode>
                <c:ptCount val="19"/>
                <c:pt idx="0">
                  <c:v>1.977649577</c:v>
                </c:pt>
                <c:pt idx="1">
                  <c:v>5.9244736399999898</c:v>
                </c:pt>
                <c:pt idx="2">
                  <c:v>7.7895917400000014</c:v>
                </c:pt>
                <c:pt idx="3">
                  <c:v>7.4139329549999955</c:v>
                </c:pt>
                <c:pt idx="4">
                  <c:v>9.9740522940000176</c:v>
                </c:pt>
                <c:pt idx="5">
                  <c:v>4.037831132</c:v>
                </c:pt>
                <c:pt idx="6">
                  <c:v>29.123921957000043</c:v>
                </c:pt>
                <c:pt idx="7">
                  <c:v>0.49417472600000062</c:v>
                </c:pt>
                <c:pt idx="8">
                  <c:v>6.364614830999975</c:v>
                </c:pt>
                <c:pt idx="9">
                  <c:v>2.6459100540000002</c:v>
                </c:pt>
                <c:pt idx="10">
                  <c:v>28.129565298999999</c:v>
                </c:pt>
                <c:pt idx="11">
                  <c:v>7.6811135649999907</c:v>
                </c:pt>
                <c:pt idx="12">
                  <c:v>11.909192326000017</c:v>
                </c:pt>
                <c:pt idx="13">
                  <c:v>2.3932674149999977</c:v>
                </c:pt>
                <c:pt idx="14">
                  <c:v>0.5673374959999995</c:v>
                </c:pt>
                <c:pt idx="15">
                  <c:v>2.9987500490000003</c:v>
                </c:pt>
                <c:pt idx="16">
                  <c:v>4.7901898599999848</c:v>
                </c:pt>
                <c:pt idx="17">
                  <c:v>2.059291397</c:v>
                </c:pt>
                <c:pt idx="18">
                  <c:v>1.898570095</c:v>
                </c:pt>
              </c:numCache>
            </c:numRef>
          </c:yVal>
          <c:smooth val="0"/>
          <c:extLst>
            <c:ext xmlns:c16="http://schemas.microsoft.com/office/drawing/2014/chart" uri="{C3380CC4-5D6E-409C-BE32-E72D297353CC}">
              <c16:uniqueId val="{00000000-0559-4B9C-847C-D4A361EC48EA}"/>
            </c:ext>
          </c:extLst>
        </c:ser>
        <c:ser>
          <c:idx val="1"/>
          <c:order val="1"/>
          <c:spPr>
            <a:ln w="28573">
              <a:noFill/>
            </a:ln>
          </c:spPr>
          <c:marker>
            <c:symbol val="none"/>
          </c:marker>
          <c:trendline>
            <c:spPr>
              <a:ln w="12699">
                <a:solidFill>
                  <a:srgbClr val="000000"/>
                </a:solidFill>
                <a:prstDash val="solid"/>
              </a:ln>
            </c:spPr>
            <c:trendlineType val="linear"/>
            <c:dispRSqr val="0"/>
            <c:dispEq val="0"/>
          </c:trendline>
          <c:xVal>
            <c:numRef>
              <c:f>Sheet4!$I$120:$I$124</c:f>
              <c:numCache>
                <c:formatCode>General</c:formatCode>
                <c:ptCount val="5"/>
                <c:pt idx="0">
                  <c:v>0</c:v>
                </c:pt>
                <c:pt idx="1">
                  <c:v>10</c:v>
                </c:pt>
                <c:pt idx="2">
                  <c:v>20</c:v>
                </c:pt>
                <c:pt idx="3">
                  <c:v>30</c:v>
                </c:pt>
                <c:pt idx="4">
                  <c:v>40</c:v>
                </c:pt>
              </c:numCache>
            </c:numRef>
          </c:xVal>
          <c:yVal>
            <c:numRef>
              <c:f>Sheet4!$J$120:$J$124</c:f>
              <c:numCache>
                <c:formatCode>General</c:formatCode>
                <c:ptCount val="5"/>
                <c:pt idx="0">
                  <c:v>0</c:v>
                </c:pt>
                <c:pt idx="1">
                  <c:v>10</c:v>
                </c:pt>
                <c:pt idx="2">
                  <c:v>20</c:v>
                </c:pt>
                <c:pt idx="3">
                  <c:v>30</c:v>
                </c:pt>
                <c:pt idx="4">
                  <c:v>40</c:v>
                </c:pt>
              </c:numCache>
            </c:numRef>
          </c:yVal>
          <c:smooth val="0"/>
          <c:extLst>
            <c:ext xmlns:c16="http://schemas.microsoft.com/office/drawing/2014/chart" uri="{C3380CC4-5D6E-409C-BE32-E72D297353CC}">
              <c16:uniqueId val="{00000001-0559-4B9C-847C-D4A361EC48EA}"/>
            </c:ext>
          </c:extLst>
        </c:ser>
        <c:dLbls>
          <c:showLegendKey val="0"/>
          <c:showVal val="0"/>
          <c:showCatName val="0"/>
          <c:showSerName val="0"/>
          <c:showPercent val="0"/>
          <c:showBubbleSize val="0"/>
        </c:dLbls>
        <c:axId val="280780736"/>
        <c:axId val="284296280"/>
      </c:scatterChart>
      <c:valAx>
        <c:axId val="280780736"/>
        <c:scaling>
          <c:orientation val="minMax"/>
          <c:max val="40"/>
        </c:scaling>
        <c:delete val="0"/>
        <c:axPos val="b"/>
        <c:title>
          <c:tx>
            <c:rich>
              <a:bodyPr/>
              <a:lstStyle/>
              <a:p>
                <a:pPr>
                  <a:defRPr sz="1800" b="1" i="0" u="none" strike="noStrike" baseline="0">
                    <a:solidFill>
                      <a:schemeClr val="tx1"/>
                    </a:solidFill>
                    <a:latin typeface="Arial"/>
                    <a:ea typeface="Arial"/>
                    <a:cs typeface="Arial"/>
                  </a:defRPr>
                </a:pPr>
                <a:r>
                  <a:rPr lang="en-US" sz="1800" baseline="0">
                    <a:solidFill>
                      <a:schemeClr val="tx1"/>
                    </a:solidFill>
                  </a:rPr>
                  <a:t>Oregon Department of Forestry Records (Tg C)</a:t>
                </a:r>
              </a:p>
            </c:rich>
          </c:tx>
          <c:layout>
            <c:manualLayout>
              <c:xMode val="edge"/>
              <c:yMode val="edge"/>
              <c:x val="0.25929648241206033"/>
              <c:y val="0.90252707581227309"/>
            </c:manualLayout>
          </c:layout>
          <c:overlay val="0"/>
          <c:spPr>
            <a:noFill/>
            <a:ln w="25398">
              <a:noFill/>
            </a:ln>
          </c:spPr>
        </c:title>
        <c:numFmt formatCode="0" sourceLinked="1"/>
        <c:majorTickMark val="out"/>
        <c:minorTickMark val="none"/>
        <c:tickLblPos val="nextTo"/>
        <c:spPr>
          <a:ln w="38098">
            <a:solidFill>
              <a:srgbClr val="000000"/>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284296280"/>
        <c:crosses val="autoZero"/>
        <c:crossBetween val="midCat"/>
      </c:valAx>
      <c:valAx>
        <c:axId val="284296280"/>
        <c:scaling>
          <c:orientation val="minMax"/>
          <c:max val="40"/>
        </c:scaling>
        <c:delete val="0"/>
        <c:axPos val="l"/>
        <c:title>
          <c:tx>
            <c:rich>
              <a:bodyPr/>
              <a:lstStyle/>
              <a:p>
                <a:pPr>
                  <a:defRPr sz="1800" b="1" i="0" u="none" strike="noStrike" baseline="0">
                    <a:solidFill>
                      <a:schemeClr val="tx1"/>
                    </a:solidFill>
                    <a:latin typeface="Arial"/>
                    <a:ea typeface="Arial"/>
                    <a:cs typeface="Arial"/>
                  </a:defRPr>
                </a:pPr>
                <a:r>
                  <a:rPr lang="es-ES" sz="1800" baseline="0">
                    <a:solidFill>
                      <a:schemeClr val="tx1"/>
                    </a:solidFill>
                  </a:rPr>
                  <a:t>LANDCARB Model Estimates (Tg C)</a:t>
                </a:r>
              </a:p>
            </c:rich>
          </c:tx>
          <c:layout>
            <c:manualLayout>
              <c:xMode val="edge"/>
              <c:yMode val="edge"/>
              <c:x val="8.040201005025123E-3"/>
              <c:y val="0.31407942238267261"/>
            </c:manualLayout>
          </c:layout>
          <c:overlay val="0"/>
          <c:spPr>
            <a:noFill/>
            <a:ln w="25398">
              <a:noFill/>
            </a:ln>
          </c:spPr>
        </c:title>
        <c:numFmt formatCode="General" sourceLinked="1"/>
        <c:majorTickMark val="out"/>
        <c:minorTickMark val="none"/>
        <c:tickLblPos val="nextTo"/>
        <c:spPr>
          <a:ln w="38098">
            <a:solidFill>
              <a:srgbClr val="333333"/>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280780736"/>
        <c:crosses val="autoZero"/>
        <c:crossBetween val="midCat"/>
        <c:majorUnit val="10"/>
      </c:valAx>
      <c:spPr>
        <a:noFill/>
        <a:ln w="38098">
          <a:solidFill>
            <a:srgbClr val="333333"/>
          </a:solidFill>
          <a:prstDash val="solid"/>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Live</c:v>
          </c:tx>
          <c:spPr>
            <a:ln w="38100">
              <a:solidFill>
                <a:srgbClr val="00B05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site3!$C$11:$C$461</c:f>
              <c:numCache>
                <c:formatCode>0.0</c:formatCode>
                <c:ptCount val="451"/>
                <c:pt idx="0">
                  <c:v>459.7972815036357</c:v>
                </c:pt>
                <c:pt idx="1">
                  <c:v>459.7972815036357</c:v>
                </c:pt>
                <c:pt idx="2">
                  <c:v>459.7972815036357</c:v>
                </c:pt>
                <c:pt idx="3">
                  <c:v>459.7972815036357</c:v>
                </c:pt>
                <c:pt idx="4">
                  <c:v>459.7972815036357</c:v>
                </c:pt>
                <c:pt idx="5">
                  <c:v>459.7972815036357</c:v>
                </c:pt>
                <c:pt idx="6">
                  <c:v>459.7972815036357</c:v>
                </c:pt>
                <c:pt idx="7">
                  <c:v>459.7972815036357</c:v>
                </c:pt>
                <c:pt idx="8">
                  <c:v>459.7972815036357</c:v>
                </c:pt>
                <c:pt idx="9">
                  <c:v>459.7972815036357</c:v>
                </c:pt>
                <c:pt idx="10">
                  <c:v>459.7972815036357</c:v>
                </c:pt>
                <c:pt idx="11">
                  <c:v>459.7972815036357</c:v>
                </c:pt>
                <c:pt idx="12">
                  <c:v>459.7972815036357</c:v>
                </c:pt>
                <c:pt idx="13">
                  <c:v>459.7972815036357</c:v>
                </c:pt>
                <c:pt idx="14">
                  <c:v>459.7972815036357</c:v>
                </c:pt>
                <c:pt idx="15">
                  <c:v>459.7972815036357</c:v>
                </c:pt>
                <c:pt idx="16">
                  <c:v>459.7972815036357</c:v>
                </c:pt>
                <c:pt idx="17">
                  <c:v>459.7972815036357</c:v>
                </c:pt>
                <c:pt idx="18">
                  <c:v>459.7972815036357</c:v>
                </c:pt>
                <c:pt idx="19">
                  <c:v>459.7972815036357</c:v>
                </c:pt>
                <c:pt idx="20">
                  <c:v>459.7972815036357</c:v>
                </c:pt>
                <c:pt idx="21">
                  <c:v>459.7972815036357</c:v>
                </c:pt>
                <c:pt idx="22">
                  <c:v>459.7972815036357</c:v>
                </c:pt>
                <c:pt idx="23">
                  <c:v>459.7972815036357</c:v>
                </c:pt>
                <c:pt idx="24">
                  <c:v>459.7972815036357</c:v>
                </c:pt>
                <c:pt idx="25">
                  <c:v>459.7972815036357</c:v>
                </c:pt>
                <c:pt idx="26">
                  <c:v>459.7972815036357</c:v>
                </c:pt>
                <c:pt idx="27">
                  <c:v>459.7972815036357</c:v>
                </c:pt>
                <c:pt idx="28">
                  <c:v>459.7972815036357</c:v>
                </c:pt>
                <c:pt idx="29">
                  <c:v>459.7972815036357</c:v>
                </c:pt>
                <c:pt idx="30">
                  <c:v>459.7972815036357</c:v>
                </c:pt>
                <c:pt idx="31">
                  <c:v>459.7972815036357</c:v>
                </c:pt>
                <c:pt idx="32">
                  <c:v>459.7972815036357</c:v>
                </c:pt>
                <c:pt idx="33">
                  <c:v>459.7972815036357</c:v>
                </c:pt>
                <c:pt idx="34">
                  <c:v>459.7972815036357</c:v>
                </c:pt>
                <c:pt idx="35">
                  <c:v>459.7972815036357</c:v>
                </c:pt>
                <c:pt idx="36">
                  <c:v>459.7972815036357</c:v>
                </c:pt>
                <c:pt idx="37">
                  <c:v>459.7972815036357</c:v>
                </c:pt>
                <c:pt idx="38">
                  <c:v>459.7972815036357</c:v>
                </c:pt>
                <c:pt idx="39">
                  <c:v>459.7972815036357</c:v>
                </c:pt>
                <c:pt idx="40">
                  <c:v>459.7972815036357</c:v>
                </c:pt>
                <c:pt idx="41">
                  <c:v>459.7972815036357</c:v>
                </c:pt>
                <c:pt idx="42">
                  <c:v>459.7972815036357</c:v>
                </c:pt>
                <c:pt idx="43">
                  <c:v>459.7972815036357</c:v>
                </c:pt>
                <c:pt idx="44">
                  <c:v>459.7972815036357</c:v>
                </c:pt>
                <c:pt idx="45">
                  <c:v>459.7972815036357</c:v>
                </c:pt>
                <c:pt idx="46">
                  <c:v>459.7972815036357</c:v>
                </c:pt>
                <c:pt idx="47">
                  <c:v>459.7972815036357</c:v>
                </c:pt>
                <c:pt idx="48">
                  <c:v>459.7972815036357</c:v>
                </c:pt>
                <c:pt idx="49">
                  <c:v>459.7972815036357</c:v>
                </c:pt>
                <c:pt idx="50">
                  <c:v>0</c:v>
                </c:pt>
                <c:pt idx="51">
                  <c:v>0.2319452643873782</c:v>
                </c:pt>
                <c:pt idx="52">
                  <c:v>0.88412453673799818</c:v>
                </c:pt>
                <c:pt idx="53">
                  <c:v>1.9177532732725711</c:v>
                </c:pt>
                <c:pt idx="54">
                  <c:v>3.3025116153012553</c:v>
                </c:pt>
                <c:pt idx="55">
                  <c:v>5.0117678708145874</c:v>
                </c:pt>
                <c:pt idx="56">
                  <c:v>7.0213467812225527</c:v>
                </c:pt>
                <c:pt idx="57">
                  <c:v>9.3089698012287094</c:v>
                </c:pt>
                <c:pt idx="58">
                  <c:v>11.853935953710973</c:v>
                </c:pt>
                <c:pt idx="59">
                  <c:v>14.636913199968408</c:v>
                </c:pt>
                <c:pt idx="60">
                  <c:v>17.63978884482281</c:v>
                </c:pt>
                <c:pt idx="61">
                  <c:v>20.845554959578386</c:v>
                </c:pt>
                <c:pt idx="62">
                  <c:v>24.238216274252789</c:v>
                </c:pt>
                <c:pt idx="63">
                  <c:v>27.802713407271238</c:v>
                </c:pt>
                <c:pt idx="64">
                  <c:v>31.524857104473035</c:v>
                </c:pt>
                <c:pt idx="65">
                  <c:v>35.391270717554427</c:v>
                </c:pt>
                <c:pt idx="66">
                  <c:v>39.389339069263343</c:v>
                </c:pt>
                <c:pt idx="67">
                  <c:v>43.507162418675783</c:v>
                </c:pt>
                <c:pt idx="68">
                  <c:v>47.733514603405808</c:v>
                </c:pt>
                <c:pt idx="69">
                  <c:v>52.057804677195939</c:v>
                </c:pt>
                <c:pt idx="70">
                  <c:v>56.470041526743771</c:v>
                </c:pt>
                <c:pt idx="71">
                  <c:v>60.960801067882002</c:v>
                </c:pt>
                <c:pt idx="72">
                  <c:v>65.521195704893756</c:v>
                </c:pt>
                <c:pt idx="73">
                  <c:v>70.142845798197484</c:v>
                </c:pt>
                <c:pt idx="74">
                  <c:v>74.817852931691178</c:v>
                </c:pt>
                <c:pt idx="75">
                  <c:v>79.538774806124749</c:v>
                </c:pt>
                <c:pt idx="76">
                  <c:v>84.298601612060878</c:v>
                </c:pt>
                <c:pt idx="77">
                  <c:v>89.090733757341539</c:v>
                </c:pt>
                <c:pt idx="78">
                  <c:v>93.90896084103457</c:v>
                </c:pt>
                <c:pt idx="79">
                  <c:v>98.74744177956606</c:v>
                </c:pt>
                <c:pt idx="80">
                  <c:v>103.60068600201203</c:v>
                </c:pt>
                <c:pt idx="81">
                  <c:v>108.46353564080843</c:v>
                </c:pt>
                <c:pt idx="82">
                  <c:v>113.3311486519091</c:v>
                </c:pt>
                <c:pt idx="83">
                  <c:v>118.19898280498154</c:v>
                </c:pt>
                <c:pt idx="84">
                  <c:v>123.06278048980749</c:v>
                </c:pt>
                <c:pt idx="85">
                  <c:v>127.91855428985808</c:v>
                </c:pt>
                <c:pt idx="86">
                  <c:v>132.76257327817734</c:v>
                </c:pt>
                <c:pt idx="87">
                  <c:v>137.5913499943328</c:v>
                </c:pt>
                <c:pt idx="88">
                  <c:v>142.40162806436518</c:v>
                </c:pt>
                <c:pt idx="89">
                  <c:v>147.19037042854578</c:v>
                </c:pt>
                <c:pt idx="90">
                  <c:v>151.95474814420061</c:v>
                </c:pt>
                <c:pt idx="91">
                  <c:v>156.69212973316422</c:v>
                </c:pt>
                <c:pt idx="92">
                  <c:v>161.40007104543147</c:v>
                </c:pt>
                <c:pt idx="93">
                  <c:v>166.07630561241336</c:v>
                </c:pt>
                <c:pt idx="94">
                  <c:v>170.71873546487672</c:v>
                </c:pt>
                <c:pt idx="95">
                  <c:v>175.32542239217096</c:v>
                </c:pt>
                <c:pt idx="96">
                  <c:v>179.89457962071251</c:v>
                </c:pt>
                <c:pt idx="97">
                  <c:v>184.42456389104169</c:v>
                </c:pt>
                <c:pt idx="98">
                  <c:v>188.91386791386398</c:v>
                </c:pt>
                <c:pt idx="99">
                  <c:v>193.36111318665084</c:v>
                </c:pt>
                <c:pt idx="100">
                  <c:v>197.76504315335998</c:v>
                </c:pt>
                <c:pt idx="101">
                  <c:v>202.12451669076813</c:v>
                </c:pt>
                <c:pt idx="102">
                  <c:v>206.43850190580696</c:v>
                </c:pt>
                <c:pt idx="103">
                  <c:v>210.70607022909556</c:v>
                </c:pt>
                <c:pt idx="104">
                  <c:v>214.92639079064759</c:v>
                </c:pt>
                <c:pt idx="105">
                  <c:v>219.09872506441934</c:v>
                </c:pt>
                <c:pt idx="106">
                  <c:v>223.22242176907778</c:v>
                </c:pt>
                <c:pt idx="107">
                  <c:v>227.29691201296282</c:v>
                </c:pt>
                <c:pt idx="108">
                  <c:v>231.32170467183983</c:v>
                </c:pt>
                <c:pt idx="109">
                  <c:v>235.29638198858862</c:v>
                </c:pt>
                <c:pt idx="110">
                  <c:v>239.22059538450515</c:v>
                </c:pt>
                <c:pt idx="111">
                  <c:v>243.0940614723969</c:v>
                </c:pt>
                <c:pt idx="112">
                  <c:v>246.91655826211553</c:v>
                </c:pt>
                <c:pt idx="113">
                  <c:v>250.68792154963546</c:v>
                </c:pt>
                <c:pt idx="114">
                  <c:v>254.40804148117834</c:v>
                </c:pt>
                <c:pt idx="115">
                  <c:v>258.07685928433347</c:v>
                </c:pt>
                <c:pt idx="116">
                  <c:v>261.6943641584424</c:v>
                </c:pt>
                <c:pt idx="117">
                  <c:v>265.26059031693342</c:v>
                </c:pt>
                <c:pt idx="118">
                  <c:v>268.77561417459765</c:v>
                </c:pt>
                <c:pt idx="119">
                  <c:v>272.2395516731379</c:v>
                </c:pt>
                <c:pt idx="120">
                  <c:v>275.65255573862646</c:v>
                </c:pt>
                <c:pt idx="121">
                  <c:v>279.01481386480287</c:v>
                </c:pt>
                <c:pt idx="122">
                  <c:v>282.32654581642049</c:v>
                </c:pt>
                <c:pt idx="123">
                  <c:v>285.58800144711557</c:v>
                </c:pt>
                <c:pt idx="124">
                  <c:v>288.79945862653466</c:v>
                </c:pt>
                <c:pt idx="125">
                  <c:v>291.96122127166529</c:v>
                </c:pt>
                <c:pt idx="126">
                  <c:v>295.07361747760314</c:v>
                </c:pt>
                <c:pt idx="127">
                  <c:v>298.13699774314159</c:v>
                </c:pt>
                <c:pt idx="128">
                  <c:v>301.15173328680891</c:v>
                </c:pt>
                <c:pt idx="129">
                  <c:v>304.11821444919883</c:v>
                </c:pt>
                <c:pt idx="130">
                  <c:v>307.03684917758125</c:v>
                </c:pt>
                <c:pt idx="131">
                  <c:v>309.90806158898124</c:v>
                </c:pt>
                <c:pt idx="132">
                  <c:v>312.73229060811673</c:v>
                </c:pt>
                <c:pt idx="133">
                  <c:v>315.50998867669131</c:v>
                </c:pt>
                <c:pt idx="134">
                  <c:v>318.2416205307415</c:v>
                </c:pt>
                <c:pt idx="135">
                  <c:v>320.92766204285965</c:v>
                </c:pt>
                <c:pt idx="136">
                  <c:v>323.56859912628875</c:v>
                </c:pt>
                <c:pt idx="137">
                  <c:v>326.16492669796776</c:v>
                </c:pt>
                <c:pt idx="138">
                  <c:v>328.71714769778339</c:v>
                </c:pt>
                <c:pt idx="139">
                  <c:v>331.2257721614186</c:v>
                </c:pt>
                <c:pt idx="140">
                  <c:v>333.69131634422024</c:v>
                </c:pt>
                <c:pt idx="141">
                  <c:v>336.11430189374619</c:v>
                </c:pt>
                <c:pt idx="142">
                  <c:v>338.49525506863239</c:v>
                </c:pt>
                <c:pt idx="143">
                  <c:v>340.83470600166925</c:v>
                </c:pt>
                <c:pt idx="144">
                  <c:v>343.13318800488025</c:v>
                </c:pt>
                <c:pt idx="145">
                  <c:v>345.39123691471679</c:v>
                </c:pt>
                <c:pt idx="146">
                  <c:v>347.60939047537551</c:v>
                </c:pt>
                <c:pt idx="147">
                  <c:v>349.78818775845184</c:v>
                </c:pt>
                <c:pt idx="148">
                  <c:v>351.92816861718154</c:v>
                </c:pt>
                <c:pt idx="149">
                  <c:v>354.02987317359174</c:v>
                </c:pt>
                <c:pt idx="150">
                  <c:v>356.09384133698171</c:v>
                </c:pt>
                <c:pt idx="151">
                  <c:v>358.12061235223263</c:v>
                </c:pt>
                <c:pt idx="152">
                  <c:v>360.1107243764547</c:v>
                </c:pt>
                <c:pt idx="153">
                  <c:v>362.06471408262229</c:v>
                </c:pt>
                <c:pt idx="154">
                  <c:v>363.98311628886603</c:v>
                </c:pt>
                <c:pt idx="155">
                  <c:v>365.86646361215548</c:v>
                </c:pt>
                <c:pt idx="156">
                  <c:v>367.71528614516171</c:v>
                </c:pt>
                <c:pt idx="157">
                  <c:v>369.53011115517137</c:v>
                </c:pt>
                <c:pt idx="158">
                  <c:v>371.31146280393381</c:v>
                </c:pt>
                <c:pt idx="159">
                  <c:v>373.05986188738393</c:v>
                </c:pt>
                <c:pt idx="160">
                  <c:v>374.77582559428225</c:v>
                </c:pt>
                <c:pt idx="161">
                  <c:v>376.45986728277131</c:v>
                </c:pt>
                <c:pt idx="162">
                  <c:v>378.11249627395296</c:v>
                </c:pt>
                <c:pt idx="163">
                  <c:v>379.73421766162699</c:v>
                </c:pt>
                <c:pt idx="164">
                  <c:v>381.32553213735531</c:v>
                </c:pt>
                <c:pt idx="165">
                  <c:v>382.88693583003925</c:v>
                </c:pt>
                <c:pt idx="166">
                  <c:v>384.41892015929199</c:v>
                </c:pt>
                <c:pt idx="167">
                  <c:v>385.92197170185233</c:v>
                </c:pt>
                <c:pt idx="168">
                  <c:v>387.39657207036657</c:v>
                </c:pt>
                <c:pt idx="169">
                  <c:v>388.8431978038796</c:v>
                </c:pt>
                <c:pt idx="170">
                  <c:v>390.26232026941511</c:v>
                </c:pt>
                <c:pt idx="171">
                  <c:v>391.65440557403775</c:v>
                </c:pt>
                <c:pt idx="172">
                  <c:v>393.01991448682969</c:v>
                </c:pt>
                <c:pt idx="173">
                  <c:v>394.35930237026201</c:v>
                </c:pt>
                <c:pt idx="174">
                  <c:v>395.67301912039687</c:v>
                </c:pt>
                <c:pt idx="175">
                  <c:v>396.96150911548114</c:v>
                </c:pt>
                <c:pt idx="176">
                  <c:v>398.22521117242167</c:v>
                </c:pt>
                <c:pt idx="177">
                  <c:v>399.46455851071511</c:v>
                </c:pt>
                <c:pt idx="178">
                  <c:v>400.67997872339902</c:v>
                </c:pt>
                <c:pt idx="179">
                  <c:v>401.87189375461753</c:v>
                </c:pt>
                <c:pt idx="180">
                  <c:v>403.04071988342002</c:v>
                </c:pt>
                <c:pt idx="181">
                  <c:v>404.18686771341572</c:v>
                </c:pt>
                <c:pt idx="182">
                  <c:v>405.31074216794087</c:v>
                </c:pt>
                <c:pt idx="183">
                  <c:v>406.41274249040265</c:v>
                </c:pt>
                <c:pt idx="184">
                  <c:v>407.49326224947669</c:v>
                </c:pt>
                <c:pt idx="185">
                  <c:v>408.55268934886732</c:v>
                </c:pt>
                <c:pt idx="186">
                  <c:v>409.59140604132165</c:v>
                </c:pt>
                <c:pt idx="187">
                  <c:v>410.6097889466559</c:v>
                </c:pt>
                <c:pt idx="188">
                  <c:v>411.60820907349705</c:v>
                </c:pt>
                <c:pt idx="189">
                  <c:v>412.58703184452025</c:v>
                </c:pt>
                <c:pt idx="190">
                  <c:v>413.54661712493396</c:v>
                </c:pt>
                <c:pt idx="191">
                  <c:v>414.48731925398363</c:v>
                </c:pt>
                <c:pt idx="192">
                  <c:v>415.40948707929005</c:v>
                </c:pt>
                <c:pt idx="193">
                  <c:v>416.31346399376417</c:v>
                </c:pt>
                <c:pt idx="194">
                  <c:v>417.19958797497367</c:v>
                </c:pt>
                <c:pt idx="195">
                  <c:v>418.06819162673776</c:v>
                </c:pt>
                <c:pt idx="196">
                  <c:v>418.91960222277328</c:v>
                </c:pt>
                <c:pt idx="197">
                  <c:v>419.75414175225723</c:v>
                </c:pt>
                <c:pt idx="198">
                  <c:v>420.57212696712651</c:v>
                </c:pt>
                <c:pt idx="199">
                  <c:v>421.37386943097914</c:v>
                </c:pt>
                <c:pt idx="200">
                  <c:v>422.15967556942468</c:v>
                </c:pt>
                <c:pt idx="201">
                  <c:v>422.92984672176902</c:v>
                </c:pt>
                <c:pt idx="202">
                  <c:v>423.6846791938944</c:v>
                </c:pt>
                <c:pt idx="203">
                  <c:v>424.42446431221714</c:v>
                </c:pt>
                <c:pt idx="204">
                  <c:v>425.14948847862081</c:v>
                </c:pt>
                <c:pt idx="205">
                  <c:v>425.86003322623924</c:v>
                </c:pt>
                <c:pt idx="206">
                  <c:v>426.55637527601164</c:v>
                </c:pt>
                <c:pt idx="207">
                  <c:v>427.23878659389618</c:v>
                </c:pt>
                <c:pt idx="208">
                  <c:v>427.90753444866181</c:v>
                </c:pt>
                <c:pt idx="209">
                  <c:v>428.56288147017705</c:v>
                </c:pt>
                <c:pt idx="210">
                  <c:v>429.20508570808869</c:v>
                </c:pt>
                <c:pt idx="211">
                  <c:v>429.83440069086782</c:v>
                </c:pt>
                <c:pt idx="212">
                  <c:v>430.45107548508599</c:v>
                </c:pt>
                <c:pt idx="213">
                  <c:v>431.05535475492394</c:v>
                </c:pt>
                <c:pt idx="214">
                  <c:v>431.64747882177676</c:v>
                </c:pt>
                <c:pt idx="215">
                  <c:v>432.22768372396104</c:v>
                </c:pt>
                <c:pt idx="216">
                  <c:v>432.79620127643238</c:v>
                </c:pt>
                <c:pt idx="217">
                  <c:v>433.35325913047171</c:v>
                </c:pt>
                <c:pt idx="218">
                  <c:v>433.89908083327532</c:v>
                </c:pt>
                <c:pt idx="219">
                  <c:v>434.43388588743846</c:v>
                </c:pt>
                <c:pt idx="220">
                  <c:v>434.95788981025032</c:v>
                </c:pt>
                <c:pt idx="221">
                  <c:v>435.47130419278204</c:v>
                </c:pt>
                <c:pt idx="222">
                  <c:v>435.97433675872878</c:v>
                </c:pt>
                <c:pt idx="223">
                  <c:v>436.46719142295899</c:v>
                </c:pt>
                <c:pt idx="224">
                  <c:v>436.95006834974879</c:v>
                </c:pt>
                <c:pt idx="225">
                  <c:v>437.42316401067137</c:v>
                </c:pt>
                <c:pt idx="226">
                  <c:v>437.88667124211349</c:v>
                </c:pt>
                <c:pt idx="227">
                  <c:v>438.34077930237191</c:v>
                </c:pt>
                <c:pt idx="228">
                  <c:v>438.78567392833861</c:v>
                </c:pt>
                <c:pt idx="229">
                  <c:v>439.22153739173422</c:v>
                </c:pt>
                <c:pt idx="230">
                  <c:v>439.64854855486902</c:v>
                </c:pt>
                <c:pt idx="231">
                  <c:v>440.06688292590678</c:v>
                </c:pt>
                <c:pt idx="232">
                  <c:v>440.47671271363737</c:v>
                </c:pt>
                <c:pt idx="233">
                  <c:v>440.878206881719</c:v>
                </c:pt>
                <c:pt idx="234">
                  <c:v>441.27153120237205</c:v>
                </c:pt>
                <c:pt idx="235">
                  <c:v>441.65684830955166</c:v>
                </c:pt>
                <c:pt idx="236">
                  <c:v>442.03431775151506</c:v>
                </c:pt>
                <c:pt idx="237">
                  <c:v>442.40409604286998</c:v>
                </c:pt>
                <c:pt idx="238">
                  <c:v>442.76633671598637</c:v>
                </c:pt>
                <c:pt idx="239">
                  <c:v>443.12119037185749</c:v>
                </c:pt>
                <c:pt idx="240">
                  <c:v>443.46880473033752</c:v>
                </c:pt>
                <c:pt idx="241">
                  <c:v>443.80932467979272</c:v>
                </c:pt>
                <c:pt idx="242">
                  <c:v>444.14289232612992</c:v>
                </c:pt>
                <c:pt idx="243">
                  <c:v>444.46964704121115</c:v>
                </c:pt>
                <c:pt idx="244">
                  <c:v>444.78972551066016</c:v>
                </c:pt>
                <c:pt idx="245">
                  <c:v>445.1032617810319</c:v>
                </c:pt>
                <c:pt idx="246">
                  <c:v>445.41038730636535</c:v>
                </c:pt>
                <c:pt idx="247">
                  <c:v>445.71123099411523</c:v>
                </c:pt>
                <c:pt idx="248">
                  <c:v>446.00591925044699</c:v>
                </c:pt>
                <c:pt idx="249">
                  <c:v>446.29457602490822</c:v>
                </c:pt>
                <c:pt idx="250">
                  <c:v>446.57732285447366</c:v>
                </c:pt>
                <c:pt idx="251">
                  <c:v>446.85427890696405</c:v>
                </c:pt>
                <c:pt idx="252">
                  <c:v>447.12556102383758</c:v>
                </c:pt>
                <c:pt idx="253">
                  <c:v>447.391283762353</c:v>
                </c:pt>
                <c:pt idx="254">
                  <c:v>447.65155943712523</c:v>
                </c:pt>
                <c:pt idx="255">
                  <c:v>447.90649816104167</c:v>
                </c:pt>
                <c:pt idx="256">
                  <c:v>448.15620788557709</c:v>
                </c:pt>
                <c:pt idx="257">
                  <c:v>448.40079444048718</c:v>
                </c:pt>
                <c:pt idx="258">
                  <c:v>448.64036157289996</c:v>
                </c:pt>
                <c:pt idx="259">
                  <c:v>448.87501098578463</c:v>
                </c:pt>
                <c:pt idx="260">
                  <c:v>449.10484237584279</c:v>
                </c:pt>
                <c:pt idx="261">
                  <c:v>449.3299534707736</c:v>
                </c:pt>
                <c:pt idx="262">
                  <c:v>449.55044006597831</c:v>
                </c:pt>
                <c:pt idx="263">
                  <c:v>449.76639606064208</c:v>
                </c:pt>
                <c:pt idx="264">
                  <c:v>449.97791349326326</c:v>
                </c:pt>
                <c:pt idx="265">
                  <c:v>450.18508257657817</c:v>
                </c:pt>
                <c:pt idx="266">
                  <c:v>450.38799173193672</c:v>
                </c:pt>
                <c:pt idx="267">
                  <c:v>450.58672762309533</c:v>
                </c:pt>
                <c:pt idx="268">
                  <c:v>450.78137518945533</c:v>
                </c:pt>
                <c:pt idx="269">
                  <c:v>450.97201767874395</c:v>
                </c:pt>
                <c:pt idx="270">
                  <c:v>451.15873667914701</c:v>
                </c:pt>
                <c:pt idx="271">
                  <c:v>451.34161215089671</c:v>
                </c:pt>
                <c:pt idx="272">
                  <c:v>451.52072245732393</c:v>
                </c:pt>
                <c:pt idx="273">
                  <c:v>451.69614439537929</c:v>
                </c:pt>
                <c:pt idx="274">
                  <c:v>451.86795322562881</c:v>
                </c:pt>
                <c:pt idx="275">
                  <c:v>452.0362227017315</c:v>
                </c:pt>
                <c:pt idx="276">
                  <c:v>452.20102509940631</c:v>
                </c:pt>
                <c:pt idx="277">
                  <c:v>452.36243124489192</c:v>
                </c:pt>
                <c:pt idx="278">
                  <c:v>452.52051054290973</c:v>
                </c:pt>
                <c:pt idx="279">
                  <c:v>452.67533100413658</c:v>
                </c:pt>
                <c:pt idx="280">
                  <c:v>452.82695927217895</c:v>
                </c:pt>
                <c:pt idx="281">
                  <c:v>452.97546065009584</c:v>
                </c:pt>
                <c:pt idx="282">
                  <c:v>453.12089912640977</c:v>
                </c:pt>
                <c:pt idx="283">
                  <c:v>453.26333740069072</c:v>
                </c:pt>
                <c:pt idx="284">
                  <c:v>453.40283690866124</c:v>
                </c:pt>
                <c:pt idx="285">
                  <c:v>453.53945784684066</c:v>
                </c:pt>
                <c:pt idx="286">
                  <c:v>453.67325919676705</c:v>
                </c:pt>
                <c:pt idx="287">
                  <c:v>453.8042987487554</c:v>
                </c:pt>
                <c:pt idx="288">
                  <c:v>453.9326331252455</c:v>
                </c:pt>
                <c:pt idx="289">
                  <c:v>454.05831780370079</c:v>
                </c:pt>
                <c:pt idx="290">
                  <c:v>454.18140713910338</c:v>
                </c:pt>
                <c:pt idx="291">
                  <c:v>454.30195438602749</c:v>
                </c:pt>
                <c:pt idx="292">
                  <c:v>454.42001172031024</c:v>
                </c:pt>
                <c:pt idx="293">
                  <c:v>454.53563026031725</c:v>
                </c:pt>
                <c:pt idx="294">
                  <c:v>454.64886008781758</c:v>
                </c:pt>
                <c:pt idx="295">
                  <c:v>454.75975026846146</c:v>
                </c:pt>
                <c:pt idx="296">
                  <c:v>454.86834887189519</c:v>
                </c:pt>
                <c:pt idx="297">
                  <c:v>454.97470299147523</c:v>
                </c:pt>
                <c:pt idx="298">
                  <c:v>455.07885876363133</c:v>
                </c:pt>
                <c:pt idx="299">
                  <c:v>455.18086138685686</c:v>
                </c:pt>
                <c:pt idx="300">
                  <c:v>455.28075514033856</c:v>
                </c:pt>
                <c:pt idx="301">
                  <c:v>455.37858340225199</c:v>
                </c:pt>
                <c:pt idx="302">
                  <c:v>455.4743886676838</c:v>
                </c:pt>
                <c:pt idx="303">
                  <c:v>455.56821256623687</c:v>
                </c:pt>
                <c:pt idx="304">
                  <c:v>455.66009587928687</c:v>
                </c:pt>
                <c:pt idx="305">
                  <c:v>455.75007855691553</c:v>
                </c:pt>
                <c:pt idx="306">
                  <c:v>455.83819973452199</c:v>
                </c:pt>
                <c:pt idx="307">
                  <c:v>455.92449774911529</c:v>
                </c:pt>
                <c:pt idx="308">
                  <c:v>456.00901015528763</c:v>
                </c:pt>
                <c:pt idx="309">
                  <c:v>456.09177374089154</c:v>
                </c:pt>
                <c:pt idx="310">
                  <c:v>456.17282454241405</c:v>
                </c:pt>
                <c:pt idx="311">
                  <c:v>456.25219786003896</c:v>
                </c:pt>
                <c:pt idx="312">
                  <c:v>456.32992827244396</c:v>
                </c:pt>
                <c:pt idx="313">
                  <c:v>456.40604965128864</c:v>
                </c:pt>
                <c:pt idx="314">
                  <c:v>456.48059517544141</c:v>
                </c:pt>
                <c:pt idx="315">
                  <c:v>456.55359734490463</c:v>
                </c:pt>
                <c:pt idx="316">
                  <c:v>456.62508799449949</c:v>
                </c:pt>
                <c:pt idx="317">
                  <c:v>456.69509830726253</c:v>
                </c:pt>
                <c:pt idx="318">
                  <c:v>456.76365882758893</c:v>
                </c:pt>
                <c:pt idx="319">
                  <c:v>456.83079947412199</c:v>
                </c:pt>
                <c:pt idx="320">
                  <c:v>456.89654955237864</c:v>
                </c:pt>
                <c:pt idx="321">
                  <c:v>456.96093776714878</c:v>
                </c:pt>
                <c:pt idx="322">
                  <c:v>457.02399223462805</c:v>
                </c:pt>
                <c:pt idx="323">
                  <c:v>457.08574049432661</c:v>
                </c:pt>
                <c:pt idx="324">
                  <c:v>457.14620952074279</c:v>
                </c:pt>
                <c:pt idx="325">
                  <c:v>457.20542573480378</c:v>
                </c:pt>
                <c:pt idx="326">
                  <c:v>457.26341501508313</c:v>
                </c:pt>
                <c:pt idx="327">
                  <c:v>457.32020270879229</c:v>
                </c:pt>
                <c:pt idx="328">
                  <c:v>457.37581364256289</c:v>
                </c:pt>
                <c:pt idx="329">
                  <c:v>457.43027213300741</c:v>
                </c:pt>
                <c:pt idx="330">
                  <c:v>457.48360199707776</c:v>
                </c:pt>
                <c:pt idx="331">
                  <c:v>457.53582656221727</c:v>
                </c:pt>
                <c:pt idx="332">
                  <c:v>457.58696867630596</c:v>
                </c:pt>
                <c:pt idx="333">
                  <c:v>457.63705071741197</c:v>
                </c:pt>
                <c:pt idx="334">
                  <c:v>457.68609460335438</c:v>
                </c:pt>
                <c:pt idx="335">
                  <c:v>457.73412180106612</c:v>
                </c:pt>
                <c:pt idx="336">
                  <c:v>457.78115333577693</c:v>
                </c:pt>
                <c:pt idx="337">
                  <c:v>457.82720980001091</c:v>
                </c:pt>
                <c:pt idx="338">
                  <c:v>457.87231136240433</c:v>
                </c:pt>
                <c:pt idx="339">
                  <c:v>457.91647777635126</c:v>
                </c:pt>
                <c:pt idx="340">
                  <c:v>457.959728388467</c:v>
                </c:pt>
                <c:pt idx="341">
                  <c:v>458.00208214689388</c:v>
                </c:pt>
                <c:pt idx="342">
                  <c:v>458.04355760943287</c:v>
                </c:pt>
                <c:pt idx="343">
                  <c:v>458.08417295151378</c:v>
                </c:pt>
                <c:pt idx="344">
                  <c:v>458.12394597401186</c:v>
                </c:pt>
                <c:pt idx="345">
                  <c:v>458.16289411089224</c:v>
                </c:pt>
                <c:pt idx="346">
                  <c:v>458.20103443671525</c:v>
                </c:pt>
                <c:pt idx="347">
                  <c:v>458.23838367399429</c:v>
                </c:pt>
                <c:pt idx="348">
                  <c:v>458.27495820038422</c:v>
                </c:pt>
                <c:pt idx="349">
                  <c:v>458.31077405574837</c:v>
                </c:pt>
                <c:pt idx="350">
                  <c:v>458.3458469490671</c:v>
                </c:pt>
                <c:pt idx="351">
                  <c:v>458.38019226521419</c:v>
                </c:pt>
                <c:pt idx="352">
                  <c:v>458.41382507160529</c:v>
                </c:pt>
                <c:pt idx="353">
                  <c:v>458.4467601246867</c:v>
                </c:pt>
                <c:pt idx="354">
                  <c:v>458.47901187632016</c:v>
                </c:pt>
                <c:pt idx="355">
                  <c:v>458.51059448002394</c:v>
                </c:pt>
                <c:pt idx="356">
                  <c:v>458.54152179709325</c:v>
                </c:pt>
                <c:pt idx="357">
                  <c:v>458.57180740258946</c:v>
                </c:pt>
                <c:pt idx="358">
                  <c:v>458.60146459122211</c:v>
                </c:pt>
                <c:pt idx="359">
                  <c:v>458.6305063830925</c:v>
                </c:pt>
                <c:pt idx="360">
                  <c:v>458.65894552934139</c:v>
                </c:pt>
                <c:pt idx="361">
                  <c:v>458.68679451766229</c:v>
                </c:pt>
                <c:pt idx="362">
                  <c:v>458.71406557772673</c:v>
                </c:pt>
                <c:pt idx="363">
                  <c:v>458.74077068646881</c:v>
                </c:pt>
                <c:pt idx="364">
                  <c:v>458.76692157329069</c:v>
                </c:pt>
                <c:pt idx="365">
                  <c:v>458.79252972514894</c:v>
                </c:pt>
                <c:pt idx="366">
                  <c:v>458.81760639153532</c:v>
                </c:pt>
                <c:pt idx="367">
                  <c:v>458.84216258936414</c:v>
                </c:pt>
                <c:pt idx="368">
                  <c:v>458.86620910775002</c:v>
                </c:pt>
                <c:pt idx="369">
                  <c:v>458.8897565127067</c:v>
                </c:pt>
                <c:pt idx="370">
                  <c:v>458.912815151725</c:v>
                </c:pt>
                <c:pt idx="371">
                  <c:v>458.93539515827632</c:v>
                </c:pt>
                <c:pt idx="372">
                  <c:v>458.95750645622354</c:v>
                </c:pt>
                <c:pt idx="373">
                  <c:v>458.97915876412623</c:v>
                </c:pt>
                <c:pt idx="374">
                  <c:v>459.0003615994745</c:v>
                </c:pt>
                <c:pt idx="375">
                  <c:v>459.02112428283215</c:v>
                </c:pt>
                <c:pt idx="376">
                  <c:v>459.04145594189362</c:v>
                </c:pt>
                <c:pt idx="377">
                  <c:v>459.0613655154558</c:v>
                </c:pt>
                <c:pt idx="378">
                  <c:v>459.08086175731</c:v>
                </c:pt>
                <c:pt idx="379">
                  <c:v>459.09995324006053</c:v>
                </c:pt>
                <c:pt idx="380">
                  <c:v>459.11864835885672</c:v>
                </c:pt>
                <c:pt idx="381">
                  <c:v>459.13695533505245</c:v>
                </c:pt>
                <c:pt idx="382">
                  <c:v>459.15488221979314</c:v>
                </c:pt>
                <c:pt idx="383">
                  <c:v>459.17243689751746</c:v>
                </c:pt>
                <c:pt idx="384">
                  <c:v>459.18962708941388</c:v>
                </c:pt>
                <c:pt idx="385">
                  <c:v>459.20646035676901</c:v>
                </c:pt>
                <c:pt idx="386">
                  <c:v>459.22294410428333</c:v>
                </c:pt>
                <c:pt idx="387">
                  <c:v>459.23908558329396</c:v>
                </c:pt>
                <c:pt idx="388">
                  <c:v>459.25489189494465</c:v>
                </c:pt>
                <c:pt idx="389">
                  <c:v>459.27036999328021</c:v>
                </c:pt>
                <c:pt idx="390">
                  <c:v>459.28552668829724</c:v>
                </c:pt>
                <c:pt idx="391">
                  <c:v>459.30036864890565</c:v>
                </c:pt>
                <c:pt idx="392">
                  <c:v>459.31490240584532</c:v>
                </c:pt>
                <c:pt idx="393">
                  <c:v>459.32913435454543</c:v>
                </c:pt>
                <c:pt idx="394">
                  <c:v>459.34307075791583</c:v>
                </c:pt>
                <c:pt idx="395">
                  <c:v>459.35671774908474</c:v>
                </c:pt>
                <c:pt idx="396">
                  <c:v>459.37008133408676</c:v>
                </c:pt>
                <c:pt idx="397">
                  <c:v>459.38316739447464</c:v>
                </c:pt>
                <c:pt idx="398">
                  <c:v>459.39598168991216</c:v>
                </c:pt>
                <c:pt idx="399">
                  <c:v>459.40852986067443</c:v>
                </c:pt>
                <c:pt idx="400">
                  <c:v>459.42081743013563</c:v>
                </c:pt>
                <c:pt idx="401">
                  <c:v>459.43284980716589</c:v>
                </c:pt>
                <c:pt idx="402">
                  <c:v>459.44463228851265</c:v>
                </c:pt>
                <c:pt idx="403">
                  <c:v>459.45617006111439</c:v>
                </c:pt>
                <c:pt idx="404">
                  <c:v>459.4674682043767</c:v>
                </c:pt>
                <c:pt idx="405">
                  <c:v>459.47853169238454</c:v>
                </c:pt>
                <c:pt idx="406">
                  <c:v>459.48936539609724</c:v>
                </c:pt>
                <c:pt idx="407">
                  <c:v>459.49997408546756</c:v>
                </c:pt>
                <c:pt idx="408">
                  <c:v>459.51036243154044</c:v>
                </c:pt>
                <c:pt idx="409">
                  <c:v>459.52053500849559</c:v>
                </c:pt>
                <c:pt idx="410">
                  <c:v>459.53049629565618</c:v>
                </c:pt>
                <c:pt idx="411">
                  <c:v>459.54025067944497</c:v>
                </c:pt>
                <c:pt idx="412">
                  <c:v>459.54980245531209</c:v>
                </c:pt>
                <c:pt idx="413">
                  <c:v>459.55915582961774</c:v>
                </c:pt>
                <c:pt idx="414">
                  <c:v>459.56831492147649</c:v>
                </c:pt>
                <c:pt idx="415">
                  <c:v>459.57728376456492</c:v>
                </c:pt>
                <c:pt idx="416">
                  <c:v>459.58606630888193</c:v>
                </c:pt>
                <c:pt idx="417">
                  <c:v>459.59466642249464</c:v>
                </c:pt>
                <c:pt idx="418">
                  <c:v>459.60308789322471</c:v>
                </c:pt>
                <c:pt idx="419">
                  <c:v>459.61133443031389</c:v>
                </c:pt>
                <c:pt idx="420">
                  <c:v>459.61940966605272</c:v>
                </c:pt>
                <c:pt idx="421">
                  <c:v>459.62731715737129</c:v>
                </c:pt>
                <c:pt idx="422">
                  <c:v>459.63506038740348</c:v>
                </c:pt>
                <c:pt idx="423">
                  <c:v>459.64264276701272</c:v>
                </c:pt>
                <c:pt idx="424">
                  <c:v>459.65006763629032</c:v>
                </c:pt>
                <c:pt idx="425">
                  <c:v>459.65733826602269</c:v>
                </c:pt>
                <c:pt idx="426">
                  <c:v>459.66445785912708</c:v>
                </c:pt>
                <c:pt idx="427">
                  <c:v>459.67142955205293</c:v>
                </c:pt>
                <c:pt idx="428">
                  <c:v>459.67825641616867</c:v>
                </c:pt>
                <c:pt idx="429">
                  <c:v>459.68494145910228</c:v>
                </c:pt>
                <c:pt idx="430">
                  <c:v>459.69148762606591</c:v>
                </c:pt>
                <c:pt idx="431">
                  <c:v>459.69789780114598</c:v>
                </c:pt>
                <c:pt idx="432">
                  <c:v>459.70417480857634</c:v>
                </c:pt>
                <c:pt idx="433">
                  <c:v>459.71032141397444</c:v>
                </c:pt>
                <c:pt idx="434">
                  <c:v>459.71634032555608</c:v>
                </c:pt>
                <c:pt idx="435">
                  <c:v>459.72223419532531</c:v>
                </c:pt>
                <c:pt idx="436">
                  <c:v>459.72800562024264</c:v>
                </c:pt>
                <c:pt idx="437">
                  <c:v>459.73365714336404</c:v>
                </c:pt>
                <c:pt idx="438">
                  <c:v>459.73919125495809</c:v>
                </c:pt>
                <c:pt idx="439">
                  <c:v>459.74461039360273</c:v>
                </c:pt>
                <c:pt idx="440">
                  <c:v>459.74991694725128</c:v>
                </c:pt>
                <c:pt idx="441">
                  <c:v>459.75511325429272</c:v>
                </c:pt>
                <c:pt idx="442">
                  <c:v>459.76020160457074</c:v>
                </c:pt>
                <c:pt idx="443">
                  <c:v>459.76518424038869</c:v>
                </c:pt>
                <c:pt idx="444">
                  <c:v>459.77006335750593</c:v>
                </c:pt>
                <c:pt idx="445">
                  <c:v>459.77484110609248</c:v>
                </c:pt>
                <c:pt idx="446">
                  <c:v>459.77951959167996</c:v>
                </c:pt>
                <c:pt idx="447">
                  <c:v>459.78410087609029</c:v>
                </c:pt>
                <c:pt idx="448">
                  <c:v>459.78858697833169</c:v>
                </c:pt>
                <c:pt idx="449">
                  <c:v>459.79297987549899</c:v>
                </c:pt>
                <c:pt idx="450">
                  <c:v>459.7972815036357</c:v>
                </c:pt>
              </c:numCache>
            </c:numRef>
          </c:yVal>
          <c:smooth val="1"/>
          <c:extLst>
            <c:ext xmlns:c16="http://schemas.microsoft.com/office/drawing/2014/chart" uri="{C3380CC4-5D6E-409C-BE32-E72D297353CC}">
              <c16:uniqueId val="{00000000-5DC4-40DB-B558-3C13D38E2428}"/>
            </c:ext>
          </c:extLst>
        </c:ser>
        <c:ser>
          <c:idx val="1"/>
          <c:order val="1"/>
          <c:tx>
            <c:v>Dead</c:v>
          </c:tx>
          <c:spPr>
            <a:ln w="38100">
              <a:solidFill>
                <a:srgbClr val="0000FF"/>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site3!$D$11:$D$461</c:f>
              <c:numCache>
                <c:formatCode>0.0</c:formatCode>
                <c:ptCount val="451"/>
                <c:pt idx="0">
                  <c:v>88</c:v>
                </c:pt>
                <c:pt idx="1">
                  <c:v>88.118783689021811</c:v>
                </c:pt>
                <c:pt idx="2">
                  <c:v>88.234003867373175</c:v>
                </c:pt>
                <c:pt idx="3">
                  <c:v>88.345767440373592</c:v>
                </c:pt>
                <c:pt idx="4">
                  <c:v>88.454178106183875</c:v>
                </c:pt>
                <c:pt idx="5">
                  <c:v>88.559336452020148</c:v>
                </c:pt>
                <c:pt idx="6">
                  <c:v>88.661340047481374</c:v>
                </c:pt>
                <c:pt idx="7">
                  <c:v>88.760283535079026</c:v>
                </c:pt>
                <c:pt idx="8">
                  <c:v>88.856258718048451</c:v>
                </c:pt>
                <c:pt idx="9">
                  <c:v>88.94935464552897</c:v>
                </c:pt>
                <c:pt idx="10">
                  <c:v>89.039657695184744</c:v>
                </c:pt>
                <c:pt idx="11">
                  <c:v>89.12725165335101</c:v>
                </c:pt>
                <c:pt idx="12">
                  <c:v>89.212217792772293</c:v>
                </c:pt>
                <c:pt idx="13">
                  <c:v>89.294634948011236</c:v>
                </c:pt>
                <c:pt idx="14">
                  <c:v>89.374579588592411</c:v>
                </c:pt>
                <c:pt idx="15">
                  <c:v>89.452125889956463</c:v>
                </c:pt>
                <c:pt idx="16">
                  <c:v>89.527345802279385</c:v>
                </c:pt>
                <c:pt idx="17">
                  <c:v>89.600309117232769</c:v>
                </c:pt>
                <c:pt idx="18">
                  <c:v>89.671083532737569</c:v>
                </c:pt>
                <c:pt idx="19">
                  <c:v>89.739734715777502</c:v>
                </c:pt>
                <c:pt idx="20">
                  <c:v>89.806326363325979</c:v>
                </c:pt>
                <c:pt idx="21">
                  <c:v>89.870920261448006</c:v>
                </c:pt>
                <c:pt idx="22">
                  <c:v>89.933576342626125</c:v>
                </c:pt>
                <c:pt idx="23">
                  <c:v>89.994352741369397</c:v>
                </c:pt>
                <c:pt idx="24">
                  <c:v>90.053305848150089</c:v>
                </c:pt>
                <c:pt idx="25">
                  <c:v>90.110490361727429</c:v>
                </c:pt>
                <c:pt idx="26">
                  <c:v>90.165959339897412</c:v>
                </c:pt>
                <c:pt idx="27">
                  <c:v>90.219764248722427</c:v>
                </c:pt>
                <c:pt idx="28">
                  <c:v>90.27195501028244</c:v>
                </c:pt>
                <c:pt idx="29">
                  <c:v>90.322580048995718</c:v>
                </c:pt>
                <c:pt idx="30">
                  <c:v>90.371686336547484</c:v>
                </c:pt>
                <c:pt idx="31">
                  <c:v>90.419319435473227</c:v>
                </c:pt>
                <c:pt idx="32">
                  <c:v>90.465523541430727</c:v>
                </c:pt>
                <c:pt idx="33">
                  <c:v>90.510341524209579</c:v>
                </c:pt>
                <c:pt idx="34">
                  <c:v>90.553814967505133</c:v>
                </c:pt>
                <c:pt idx="35">
                  <c:v>90.595984207501758</c:v>
                </c:pt>
                <c:pt idx="36">
                  <c:v>90.636888370298209</c:v>
                </c:pt>
                <c:pt idx="37">
                  <c:v>90.676565408211374</c:v>
                </c:pt>
                <c:pt idx="38">
                  <c:v>90.715052134986564</c:v>
                </c:pt>
                <c:pt idx="39">
                  <c:v>90.752384259959058</c:v>
                </c:pt>
                <c:pt idx="40">
                  <c:v>90.788596421182092</c:v>
                </c:pt>
                <c:pt idx="41">
                  <c:v>90.823722217568147</c:v>
                </c:pt>
                <c:pt idx="42">
                  <c:v>90.8577942400632</c:v>
                </c:pt>
                <c:pt idx="43">
                  <c:v>90.890844101883118</c:v>
                </c:pt>
                <c:pt idx="44">
                  <c:v>90.922902467848431</c:v>
                </c:pt>
                <c:pt idx="45">
                  <c:v>90.953999082834784</c:v>
                </c:pt>
                <c:pt idx="46">
                  <c:v>90.984162799371745</c:v>
                </c:pt>
                <c:pt idx="47">
                  <c:v>91.013421604412414</c:v>
                </c:pt>
                <c:pt idx="48">
                  <c:v>91.041802645301843</c:v>
                </c:pt>
                <c:pt idx="49">
                  <c:v>91.069332254964124</c:v>
                </c:pt>
                <c:pt idx="50">
                  <c:v>318.23589303913332</c:v>
                </c:pt>
                <c:pt idx="51">
                  <c:v>308.69020791954568</c:v>
                </c:pt>
                <c:pt idx="52">
                  <c:v>299.43480642917899</c:v>
                </c:pt>
                <c:pt idx="53">
                  <c:v>290.46326875594389</c:v>
                </c:pt>
                <c:pt idx="54">
                  <c:v>281.76918576295725</c:v>
                </c:pt>
                <c:pt idx="55">
                  <c:v>273.34618079729353</c:v>
                </c:pt>
                <c:pt idx="56">
                  <c:v>265.18792345406206</c:v>
                </c:pt>
                <c:pt idx="57">
                  <c:v>257.28813956924648</c:v>
                </c:pt>
                <c:pt idx="58">
                  <c:v>249.64061899789235</c:v>
                </c:pt>
                <c:pt idx="59">
                  <c:v>242.23922190715538</c:v>
                </c:pt>
                <c:pt idx="60">
                  <c:v>235.07788398300968</c:v>
                </c:pt>
                <c:pt idx="61">
                  <c:v>228.15062079327672</c:v>
                </c:pt>
                <c:pt idx="62">
                  <c:v>221.4515314671244</c:v>
                </c:pt>
                <c:pt idx="63">
                  <c:v>214.97480180355396</c:v>
                </c:pt>
                <c:pt idx="64">
                  <c:v>208.71470689207416</c:v>
                </c:pt>
                <c:pt idx="65">
                  <c:v>202.66561330961719</c:v>
                </c:pt>
                <c:pt idx="66">
                  <c:v>196.82198094474441</c:v>
                </c:pt>
                <c:pt idx="67">
                  <c:v>191.17836449091402</c:v>
                </c:pt>
                <c:pt idx="68">
                  <c:v>185.72941464380671</c:v>
                </c:pt>
                <c:pt idx="69">
                  <c:v>180.46987903255598</c:v>
                </c:pt>
                <c:pt idx="70">
                  <c:v>175.39460291074002</c:v>
                </c:pt>
                <c:pt idx="71">
                  <c:v>170.4985296298249</c:v>
                </c:pt>
                <c:pt idx="72">
                  <c:v>165.77670091515952</c:v>
                </c:pt>
                <c:pt idx="73">
                  <c:v>161.22425696249425</c:v>
                </c:pt>
                <c:pt idx="74">
                  <c:v>156.83643637120994</c:v>
                </c:pt>
                <c:pt idx="75">
                  <c:v>152.60857592890952</c:v>
                </c:pt>
                <c:pt idx="76">
                  <c:v>148.53611026071476</c:v>
                </c:pt>
                <c:pt idx="77">
                  <c:v>144.61457135543736</c:v>
                </c:pt>
                <c:pt idx="78">
                  <c:v>140.83958797982038</c:v>
                </c:pt>
                <c:pt idx="79">
                  <c:v>137.20688499110256</c:v>
                </c:pt>
                <c:pt idx="80">
                  <c:v>133.71228255738217</c:v>
                </c:pt>
                <c:pt idx="81">
                  <c:v>130.35169529450522</c:v>
                </c:pt>
                <c:pt idx="82">
                  <c:v>127.12113132758145</c:v>
                </c:pt>
                <c:pt idx="83">
                  <c:v>124.01669128458428</c:v>
                </c:pt>
                <c:pt idx="84">
                  <c:v>121.03456722898559</c:v>
                </c:pt>
                <c:pt idx="85">
                  <c:v>118.17104153785485</c:v>
                </c:pt>
                <c:pt idx="86">
                  <c:v>115.42248573138858</c:v>
                </c:pt>
                <c:pt idx="87">
                  <c:v>112.78535925941293</c:v>
                </c:pt>
                <c:pt idx="88">
                  <c:v>110.25620825001673</c:v>
                </c:pt>
                <c:pt idx="89">
                  <c:v>107.83166422508781</c:v>
                </c:pt>
                <c:pt idx="90">
                  <c:v>105.50844278720008</c:v>
                </c:pt>
                <c:pt idx="91">
                  <c:v>103.28334228198305</c:v>
                </c:pt>
                <c:pt idx="92">
                  <c:v>101.15324243979605</c:v>
                </c:pt>
                <c:pt idx="93">
                  <c:v>99.115103000276747</c:v>
                </c:pt>
                <c:pt idx="94">
                  <c:v>97.165962323057528</c:v>
                </c:pt>
                <c:pt idx="95">
                  <c:v>95.302935987718982</c:v>
                </c:pt>
                <c:pt idx="96">
                  <c:v>93.523215385811696</c:v>
                </c:pt>
                <c:pt idx="97">
                  <c:v>91.824066307583294</c:v>
                </c:pt>
                <c:pt idx="98">
                  <c:v>90.202827525839268</c:v>
                </c:pt>
                <c:pt idx="99">
                  <c:v>88.656909379183958</c:v>
                </c:pt>
                <c:pt idx="100">
                  <c:v>87.183792356728162</c:v>
                </c:pt>
                <c:pt idx="101">
                  <c:v>85.781025686171589</c:v>
                </c:pt>
                <c:pt idx="102">
                  <c:v>84.446225927021317</c:v>
                </c:pt>
                <c:pt idx="103">
                  <c:v>83.177075570584577</c:v>
                </c:pt>
                <c:pt idx="104">
                  <c:v>81.971321648211557</c:v>
                </c:pt>
                <c:pt idx="105">
                  <c:v>80.826774349151236</c:v>
                </c:pt>
                <c:pt idx="106">
                  <c:v>79.741305649291661</c:v>
                </c:pt>
                <c:pt idx="107">
                  <c:v>78.712847951890481</c:v>
                </c:pt>
                <c:pt idx="108">
                  <c:v>77.73939274136481</c:v>
                </c:pt>
                <c:pt idx="109">
                  <c:v>76.818989251055385</c:v>
                </c:pt>
                <c:pt idx="110">
                  <c:v>75.949743145830766</c:v>
                </c:pt>
                <c:pt idx="111">
                  <c:v>75.129815220290212</c:v>
                </c:pt>
                <c:pt idx="112">
                  <c:v>74.357420113253909</c:v>
                </c:pt>
                <c:pt idx="113">
                  <c:v>73.630825039154388</c:v>
                </c:pt>
                <c:pt idx="114">
                  <c:v>72.948348536866519</c:v>
                </c:pt>
                <c:pt idx="115">
                  <c:v>72.308359236466487</c:v>
                </c:pt>
                <c:pt idx="116">
                  <c:v>71.709274644323628</c:v>
                </c:pt>
                <c:pt idx="117">
                  <c:v>71.149559946895366</c:v>
                </c:pt>
                <c:pt idx="118">
                  <c:v>70.627726833535789</c:v>
                </c:pt>
                <c:pt idx="119">
                  <c:v>70.142332338568423</c:v>
                </c:pt>
                <c:pt idx="120">
                  <c:v>69.691977702843488</c:v>
                </c:pt>
                <c:pt idx="121">
                  <c:v>69.275307254947009</c:v>
                </c:pt>
                <c:pt idx="122">
                  <c:v>68.891007312197118</c:v>
                </c:pt>
                <c:pt idx="123">
                  <c:v>68.537805101513911</c:v>
                </c:pt>
                <c:pt idx="124">
                  <c:v>68.2144677002279</c:v>
                </c:pt>
                <c:pt idx="125">
                  <c:v>67.919800996850853</c:v>
                </c:pt>
                <c:pt idx="126">
                  <c:v>67.652648671810951</c:v>
                </c:pt>
                <c:pt idx="127">
                  <c:v>67.411891198115526</c:v>
                </c:pt>
                <c:pt idx="128">
                  <c:v>67.196444861892871</c:v>
                </c:pt>
                <c:pt idx="129">
                  <c:v>67.005260802731158</c:v>
                </c:pt>
                <c:pt idx="130">
                  <c:v>66.837324073714811</c:v>
                </c:pt>
                <c:pt idx="131">
                  <c:v>66.691652721037443</c:v>
                </c:pt>
                <c:pt idx="132">
                  <c:v>66.567296883054851</c:v>
                </c:pt>
                <c:pt idx="133">
                  <c:v>66.463337908623359</c:v>
                </c:pt>
                <c:pt idx="134">
                  <c:v>66.378887494548778</c:v>
                </c:pt>
                <c:pt idx="135">
                  <c:v>66.313086841969778</c:v>
                </c:pt>
                <c:pt idx="136">
                  <c:v>66.265105831468418</c:v>
                </c:pt>
                <c:pt idx="137">
                  <c:v>66.234142216712172</c:v>
                </c:pt>
                <c:pt idx="138">
                  <c:v>66.219420836397504</c:v>
                </c:pt>
                <c:pt idx="139">
                  <c:v>66.220192844274081</c:v>
                </c:pt>
                <c:pt idx="140">
                  <c:v>66.235734957011189</c:v>
                </c:pt>
                <c:pt idx="141">
                  <c:v>66.265348719663024</c:v>
                </c:pt>
                <c:pt idx="142">
                  <c:v>66.308359788485149</c:v>
                </c:pt>
                <c:pt idx="143">
                  <c:v>66.364117230840677</c:v>
                </c:pt>
                <c:pt idx="144">
                  <c:v>66.431992841944734</c:v>
                </c:pt>
                <c:pt idx="145">
                  <c:v>66.511380478174686</c:v>
                </c:pt>
                <c:pt idx="146">
                  <c:v>66.601695406681515</c:v>
                </c:pt>
                <c:pt idx="147">
                  <c:v>66.70237367103195</c:v>
                </c:pt>
                <c:pt idx="148">
                  <c:v>66.812871472603788</c:v>
                </c:pt>
                <c:pt idx="149">
                  <c:v>66.932664567467526</c:v>
                </c:pt>
                <c:pt idx="150">
                  <c:v>67.061247678465364</c:v>
                </c:pt>
                <c:pt idx="151">
                  <c:v>67.198133922224613</c:v>
                </c:pt>
                <c:pt idx="152">
                  <c:v>67.342854250816785</c:v>
                </c:pt>
                <c:pt idx="153">
                  <c:v>67.494956907788023</c:v>
                </c:pt>
                <c:pt idx="154">
                  <c:v>67.654006898287548</c:v>
                </c:pt>
                <c:pt idx="155">
                  <c:v>67.81958547301187</c:v>
                </c:pt>
                <c:pt idx="156">
                  <c:v>67.991289625692858</c:v>
                </c:pt>
                <c:pt idx="157">
                  <c:v>68.168731603852407</c:v>
                </c:pt>
                <c:pt idx="158">
                  <c:v>68.351538432560417</c:v>
                </c:pt>
                <c:pt idx="159">
                  <c:v>68.539351450908214</c:v>
                </c:pt>
                <c:pt idx="160">
                  <c:v>68.731825860946827</c:v>
                </c:pt>
                <c:pt idx="161">
                  <c:v>68.928630288814887</c:v>
                </c:pt>
                <c:pt idx="162">
                  <c:v>69.129446357793753</c:v>
                </c:pt>
                <c:pt idx="163">
                  <c:v>69.333968273030081</c:v>
                </c:pt>
                <c:pt idx="164">
                  <c:v>69.541902417663309</c:v>
                </c:pt>
                <c:pt idx="165">
                  <c:v>69.752966960113667</c:v>
                </c:pt>
                <c:pt idx="166">
                  <c:v>69.966891472265999</c:v>
                </c:pt>
                <c:pt idx="167">
                  <c:v>70.183416558309119</c:v>
                </c:pt>
                <c:pt idx="168">
                  <c:v>70.402293493982228</c:v>
                </c:pt>
                <c:pt idx="169">
                  <c:v>70.623283875985848</c:v>
                </c:pt>
                <c:pt idx="170">
                  <c:v>70.846159281323096</c:v>
                </c:pt>
                <c:pt idx="171">
                  <c:v>71.070700936327142</c:v>
                </c:pt>
                <c:pt idx="172">
                  <c:v>71.296699395158527</c:v>
                </c:pt>
                <c:pt idx="173">
                  <c:v>71.52395422752528</c:v>
                </c:pt>
                <c:pt idx="174">
                  <c:v>71.752273715421609</c:v>
                </c:pt>
                <c:pt idx="175">
                  <c:v>71.981474558652138</c:v>
                </c:pt>
                <c:pt idx="176">
                  <c:v>72.211381588927097</c:v>
                </c:pt>
                <c:pt idx="177">
                  <c:v>72.441827492323597</c:v>
                </c:pt>
                <c:pt idx="178">
                  <c:v>72.672652539893946</c:v>
                </c:pt>
                <c:pt idx="179">
                  <c:v>72.90370432622511</c:v>
                </c:pt>
                <c:pt idx="180">
                  <c:v>73.134837515738596</c:v>
                </c:pt>
                <c:pt idx="181">
                  <c:v>73.365913596547202</c:v>
                </c:pt>
                <c:pt idx="182">
                  <c:v>73.596800641658433</c:v>
                </c:pt>
                <c:pt idx="183">
                  <c:v>73.827373077350899</c:v>
                </c:pt>
                <c:pt idx="184">
                  <c:v>74.057511458527429</c:v>
                </c:pt>
                <c:pt idx="185">
                  <c:v>74.287102250864748</c:v>
                </c:pt>
                <c:pt idx="186">
                  <c:v>74.516037619586569</c:v>
                </c:pt>
                <c:pt idx="187">
                  <c:v>74.744215224679408</c:v>
                </c:pt>
                <c:pt idx="188">
                  <c:v>74.971538022379718</c:v>
                </c:pt>
                <c:pt idx="189">
                  <c:v>75.197914072775461</c:v>
                </c:pt>
                <c:pt idx="190">
                  <c:v>75.423256353341799</c:v>
                </c:pt>
                <c:pt idx="191">
                  <c:v>75.647482578265453</c:v>
                </c:pt>
                <c:pt idx="192">
                  <c:v>75.87051502339321</c:v>
                </c:pt>
                <c:pt idx="193">
                  <c:v>76.092280356653717</c:v>
                </c:pt>
                <c:pt idx="194">
                  <c:v>76.312709473804219</c:v>
                </c:pt>
                <c:pt idx="195">
                  <c:v>76.531737339350371</c:v>
                </c:pt>
                <c:pt idx="196">
                  <c:v>76.749302832506373</c:v>
                </c:pt>
                <c:pt idx="197">
                  <c:v>76.965348598045011</c:v>
                </c:pt>
                <c:pt idx="198">
                  <c:v>77.17982090190641</c:v>
                </c:pt>
                <c:pt idx="199">
                  <c:v>77.392669491435285</c:v>
                </c:pt>
                <c:pt idx="200">
                  <c:v>77.603847460108611</c:v>
                </c:pt>
                <c:pt idx="201">
                  <c:v>77.813311116635674</c:v>
                </c:pt>
                <c:pt idx="202">
                  <c:v>78.021019858300264</c:v>
                </c:pt>
                <c:pt idx="203">
                  <c:v>78.226936048424264</c:v>
                </c:pt>
                <c:pt idx="204">
                  <c:v>78.431024897843713</c:v>
                </c:pt>
                <c:pt idx="205">
                  <c:v>78.633254350265673</c:v>
                </c:pt>
                <c:pt idx="206">
                  <c:v>78.83359497141376</c:v>
                </c:pt>
                <c:pt idx="207">
                  <c:v>79.03201984183471</c:v>
                </c:pt>
                <c:pt idx="208">
                  <c:v>79.228504453271668</c:v>
                </c:pt>
                <c:pt idx="209">
                  <c:v>79.423026608494581</c:v>
                </c:pt>
                <c:pt idx="210">
                  <c:v>79.6155663244881</c:v>
                </c:pt>
                <c:pt idx="211">
                  <c:v>79.806105738898808</c:v>
                </c:pt>
                <c:pt idx="212">
                  <c:v>79.994629019642758</c:v>
                </c:pt>
                <c:pt idx="213">
                  <c:v>80.181122277582588</c:v>
                </c:pt>
                <c:pt idx="214">
                  <c:v>80.365573482185809</c:v>
                </c:pt>
                <c:pt idx="215">
                  <c:v>80.54797238006401</c:v>
                </c:pt>
                <c:pt idx="216">
                  <c:v>80.72831041632044</c:v>
                </c:pt>
                <c:pt idx="217">
                  <c:v>80.906580658613905</c:v>
                </c:pt>
                <c:pt idx="218">
                  <c:v>81.082777723854747</c:v>
                </c:pt>
                <c:pt idx="219">
                  <c:v>81.256897707463807</c:v>
                </c:pt>
                <c:pt idx="220">
                  <c:v>81.428938115101388</c:v>
                </c:pt>
                <c:pt idx="221">
                  <c:v>81.598897796805318</c:v>
                </c:pt>
                <c:pt idx="222">
                  <c:v>81.766776883453247</c:v>
                </c:pt>
                <c:pt idx="223">
                  <c:v>81.932576725487678</c:v>
                </c:pt>
                <c:pt idx="224">
                  <c:v>82.096299833821519</c:v>
                </c:pt>
                <c:pt idx="225">
                  <c:v>82.257949822870913</c:v>
                </c:pt>
                <c:pt idx="226">
                  <c:v>82.417531355637493</c:v>
                </c:pt>
                <c:pt idx="227">
                  <c:v>82.575050090782369</c:v>
                </c:pt>
                <c:pt idx="228">
                  <c:v>82.730512631629139</c:v>
                </c:pt>
                <c:pt idx="229">
                  <c:v>82.883926477030684</c:v>
                </c:pt>
                <c:pt idx="230">
                  <c:v>83.035299974048996</c:v>
                </c:pt>
                <c:pt idx="231">
                  <c:v>83.184642272382888</c:v>
                </c:pt>
                <c:pt idx="232">
                  <c:v>83.331963280493326</c:v>
                </c:pt>
                <c:pt idx="233">
                  <c:v>83.477273623369001</c:v>
                </c:pt>
                <c:pt idx="234">
                  <c:v>83.620584601881959</c:v>
                </c:pt>
                <c:pt idx="235">
                  <c:v>83.761908153682569</c:v>
                </c:pt>
                <c:pt idx="236">
                  <c:v>83.901256815581419</c:v>
                </c:pt>
                <c:pt idx="237">
                  <c:v>84.038643687371419</c:v>
                </c:pt>
                <c:pt idx="238">
                  <c:v>84.174082397045694</c:v>
                </c:pt>
                <c:pt idx="239">
                  <c:v>84.307587067365773</c:v>
                </c:pt>
                <c:pt idx="240">
                  <c:v>84.439172283726748</c:v>
                </c:pt>
                <c:pt idx="241">
                  <c:v>84.568853063293773</c:v>
                </c:pt>
                <c:pt idx="242">
                  <c:v>84.696644825351711</c:v>
                </c:pt>
                <c:pt idx="243">
                  <c:v>84.822563362838409</c:v>
                </c:pt>
                <c:pt idx="244">
                  <c:v>84.946624815017614</c:v>
                </c:pt>
                <c:pt idx="245">
                  <c:v>85.068845641252906</c:v>
                </c:pt>
                <c:pt idx="246">
                  <c:v>85.189242595853358</c:v>
                </c:pt>
                <c:pt idx="247">
                  <c:v>85.30783270394258</c:v>
                </c:pt>
                <c:pt idx="248">
                  <c:v>85.424633238327218</c:v>
                </c:pt>
                <c:pt idx="249">
                  <c:v>85.539661697326665</c:v>
                </c:pt>
                <c:pt idx="250">
                  <c:v>85.652935783533394</c:v>
                </c:pt>
                <c:pt idx="251">
                  <c:v>85.764473383469451</c:v>
                </c:pt>
                <c:pt idx="252">
                  <c:v>85.8742925481084</c:v>
                </c:pt>
                <c:pt idx="253">
                  <c:v>85.982411474239257</c:v>
                </c:pt>
                <c:pt idx="254">
                  <c:v>86.088848486634518</c:v>
                </c:pt>
                <c:pt idx="255">
                  <c:v>86.193622021002184</c:v>
                </c:pt>
                <c:pt idx="256">
                  <c:v>86.296750607685411</c:v>
                </c:pt>
                <c:pt idx="257">
                  <c:v>86.398252856097585</c:v>
                </c:pt>
                <c:pt idx="258">
                  <c:v>86.498147439852232</c:v>
                </c:pt>
                <c:pt idx="259">
                  <c:v>86.596453082571372</c:v>
                </c:pt>
                <c:pt idx="260">
                  <c:v>86.693188544349269</c:v>
                </c:pt>
                <c:pt idx="261">
                  <c:v>86.788372608843389</c:v>
                </c:pt>
                <c:pt idx="262">
                  <c:v>86.882024070973998</c:v>
                </c:pt>
                <c:pt idx="263">
                  <c:v>86.974161725208845</c:v>
                </c:pt>
                <c:pt idx="264">
                  <c:v>87.064804354411919</c:v>
                </c:pt>
                <c:pt idx="265">
                  <c:v>87.153970719238856</c:v>
                </c:pt>
                <c:pt idx="266">
                  <c:v>87.241679548053497</c:v>
                </c:pt>
                <c:pt idx="267">
                  <c:v>87.327949527350455</c:v>
                </c:pt>
                <c:pt idx="268">
                  <c:v>87.412799292666648</c:v>
                </c:pt>
                <c:pt idx="269">
                  <c:v>87.496247419959133</c:v>
                </c:pt>
                <c:pt idx="270">
                  <c:v>87.578312417434859</c:v>
                </c:pt>
                <c:pt idx="271">
                  <c:v>87.659012717817518</c:v>
                </c:pt>
                <c:pt idx="272">
                  <c:v>87.738366671026952</c:v>
                </c:pt>
                <c:pt idx="273">
                  <c:v>87.816392537268257</c:v>
                </c:pt>
                <c:pt idx="274">
                  <c:v>87.893108480504139</c:v>
                </c:pt>
                <c:pt idx="275">
                  <c:v>87.968532562299359</c:v>
                </c:pt>
                <c:pt idx="276">
                  <c:v>88.042682736026563</c:v>
                </c:pt>
                <c:pt idx="277">
                  <c:v>88.115576841415319</c:v>
                </c:pt>
                <c:pt idx="278">
                  <c:v>88.187232599430388</c:v>
                </c:pt>
                <c:pt idx="279">
                  <c:v>88.257667607472484</c:v>
                </c:pt>
                <c:pt idx="280">
                  <c:v>88.326899334880935</c:v>
                </c:pt>
                <c:pt idx="281">
                  <c:v>88.39494511873535</c:v>
                </c:pt>
                <c:pt idx="282">
                  <c:v>88.461822159931771</c:v>
                </c:pt>
                <c:pt idx="283">
                  <c:v>88.527547519537919</c:v>
                </c:pt>
                <c:pt idx="284">
                  <c:v>88.592138115403444</c:v>
                </c:pt>
                <c:pt idx="285">
                  <c:v>88.655610719022718</c:v>
                </c:pt>
                <c:pt idx="286">
                  <c:v>88.717981952632641</c:v>
                </c:pt>
                <c:pt idx="287">
                  <c:v>88.779268286546184</c:v>
                </c:pt>
                <c:pt idx="288">
                  <c:v>88.839486036700976</c:v>
                </c:pt>
                <c:pt idx="289">
                  <c:v>88.898651362422243</c:v>
                </c:pt>
                <c:pt idx="290">
                  <c:v>88.956780264384349</c:v>
                </c:pt>
                <c:pt idx="291">
                  <c:v>89.013888582768828</c:v>
                </c:pt>
                <c:pt idx="292">
                  <c:v>89.069991995607793</c:v>
                </c:pt>
                <c:pt idx="293">
                  <c:v>89.125106017301164</c:v>
                </c:pt>
                <c:pt idx="294">
                  <c:v>89.179245997309309</c:v>
                </c:pt>
                <c:pt idx="295">
                  <c:v>89.232427119000789</c:v>
                </c:pt>
                <c:pt idx="296">
                  <c:v>89.284664398662343</c:v>
                </c:pt>
                <c:pt idx="297">
                  <c:v>89.335972684650898</c:v>
                </c:pt>
                <c:pt idx="298">
                  <c:v>89.386366656693184</c:v>
                </c:pt>
                <c:pt idx="299">
                  <c:v>89.435860825313725</c:v>
                </c:pt>
                <c:pt idx="300">
                  <c:v>89.484469531396513</c:v>
                </c:pt>
                <c:pt idx="301">
                  <c:v>89.532206945868026</c:v>
                </c:pt>
                <c:pt idx="302">
                  <c:v>89.579087069497959</c:v>
                </c:pt>
                <c:pt idx="303">
                  <c:v>89.625123732810508</c:v>
                </c:pt>
                <c:pt idx="304">
                  <c:v>89.670330596101479</c:v>
                </c:pt>
                <c:pt idx="305">
                  <c:v>89.714721149560333</c:v>
                </c:pt>
                <c:pt idx="306">
                  <c:v>89.758308713480218</c:v>
                </c:pt>
                <c:pt idx="307">
                  <c:v>89.80110643857094</c:v>
                </c:pt>
                <c:pt idx="308">
                  <c:v>89.843127306345536</c:v>
                </c:pt>
                <c:pt idx="309">
                  <c:v>89.884384129600519</c:v>
                </c:pt>
                <c:pt idx="310">
                  <c:v>89.924889552966988</c:v>
                </c:pt>
                <c:pt idx="311">
                  <c:v>89.964656053538206</c:v>
                </c:pt>
                <c:pt idx="312">
                  <c:v>90.003695941566733</c:v>
                </c:pt>
                <c:pt idx="313">
                  <c:v>90.042021361227526</c:v>
                </c:pt>
                <c:pt idx="314">
                  <c:v>90.079644291443287</c:v>
                </c:pt>
                <c:pt idx="315">
                  <c:v>90.116576546769124</c:v>
                </c:pt>
                <c:pt idx="316">
                  <c:v>90.152829778333341</c:v>
                </c:pt>
                <c:pt idx="317">
                  <c:v>90.188415474826684</c:v>
                </c:pt>
                <c:pt idx="318">
                  <c:v>90.223344963547646</c:v>
                </c:pt>
                <c:pt idx="319">
                  <c:v>90.257629411485937</c:v>
                </c:pt>
                <c:pt idx="320">
                  <c:v>90.291279826455579</c:v>
                </c:pt>
                <c:pt idx="321">
                  <c:v>90.324307058264566</c:v>
                </c:pt>
                <c:pt idx="322">
                  <c:v>90.356721799924514</c:v>
                </c:pt>
                <c:pt idx="323">
                  <c:v>90.388534588892881</c:v>
                </c:pt>
                <c:pt idx="324">
                  <c:v>90.419755808350573</c:v>
                </c:pt>
                <c:pt idx="325">
                  <c:v>90.450395688508863</c:v>
                </c:pt>
                <c:pt idx="326">
                  <c:v>90.480464307944104</c:v>
                </c:pt>
                <c:pt idx="327">
                  <c:v>90.509971594958458</c:v>
                </c:pt>
                <c:pt idx="328">
                  <c:v>90.538927328965173</c:v>
                </c:pt>
                <c:pt idx="329">
                  <c:v>90.567341141894218</c:v>
                </c:pt>
                <c:pt idx="330">
                  <c:v>90.595222519619881</c:v>
                </c:pt>
                <c:pt idx="331">
                  <c:v>90.622580803404119</c:v>
                </c:pt>
                <c:pt idx="332">
                  <c:v>90.649425191360294</c:v>
                </c:pt>
                <c:pt idx="333">
                  <c:v>90.675764739923665</c:v>
                </c:pt>
                <c:pt idx="334">
                  <c:v>90.701608365346559</c:v>
                </c:pt>
                <c:pt idx="335">
                  <c:v>90.726964845192427</c:v>
                </c:pt>
                <c:pt idx="336">
                  <c:v>90.751842819850964</c:v>
                </c:pt>
                <c:pt idx="337">
                  <c:v>90.77625079405577</c:v>
                </c:pt>
                <c:pt idx="338">
                  <c:v>90.800197138408208</c:v>
                </c:pt>
                <c:pt idx="339">
                  <c:v>90.823690090914369</c:v>
                </c:pt>
                <c:pt idx="340">
                  <c:v>90.846737758517719</c:v>
                </c:pt>
                <c:pt idx="341">
                  <c:v>90.869348118643273</c:v>
                </c:pt>
                <c:pt idx="342">
                  <c:v>90.891529020741046</c:v>
                </c:pt>
                <c:pt idx="343">
                  <c:v>90.913288187827717</c:v>
                </c:pt>
                <c:pt idx="344">
                  <c:v>90.934633218036964</c:v>
                </c:pt>
                <c:pt idx="345">
                  <c:v>90.955571586161014</c:v>
                </c:pt>
                <c:pt idx="346">
                  <c:v>90.976110645196627</c:v>
                </c:pt>
                <c:pt idx="347">
                  <c:v>90.996257627884702</c:v>
                </c:pt>
                <c:pt idx="348">
                  <c:v>91.016019648250676</c:v>
                </c:pt>
                <c:pt idx="349">
                  <c:v>91.035403703137433</c:v>
                </c:pt>
                <c:pt idx="350">
                  <c:v>91.054416673737705</c:v>
                </c:pt>
                <c:pt idx="351">
                  <c:v>91.073065327116851</c:v>
                </c:pt>
                <c:pt idx="352">
                  <c:v>91.091356317732988</c:v>
                </c:pt>
                <c:pt idx="353">
                  <c:v>91.109296188949116</c:v>
                </c:pt>
                <c:pt idx="354">
                  <c:v>91.126891374538275</c:v>
                </c:pt>
                <c:pt idx="355">
                  <c:v>91.144148200182542</c:v>
                </c:pt>
                <c:pt idx="356">
                  <c:v>91.161072884959324</c:v>
                </c:pt>
                <c:pt idx="357">
                  <c:v>91.177671542826076</c:v>
                </c:pt>
                <c:pt idx="358">
                  <c:v>91.193950184088848</c:v>
                </c:pt>
                <c:pt idx="359">
                  <c:v>91.209914716864759</c:v>
                </c:pt>
                <c:pt idx="360">
                  <c:v>91.225570948534596</c:v>
                </c:pt>
                <c:pt idx="361">
                  <c:v>91.240924587184821</c:v>
                </c:pt>
                <c:pt idx="362">
                  <c:v>91.255981243035578</c:v>
                </c:pt>
                <c:pt idx="363">
                  <c:v>91.270746429863351</c:v>
                </c:pt>
                <c:pt idx="364">
                  <c:v>91.285225566407206</c:v>
                </c:pt>
                <c:pt idx="365">
                  <c:v>91.299423977765926</c:v>
                </c:pt>
                <c:pt idx="366">
                  <c:v>91.313346896781752</c:v>
                </c:pt>
                <c:pt idx="367">
                  <c:v>91.326999465414815</c:v>
                </c:pt>
                <c:pt idx="368">
                  <c:v>91.340386736098566</c:v>
                </c:pt>
                <c:pt idx="369">
                  <c:v>91.353513673092166</c:v>
                </c:pt>
                <c:pt idx="370">
                  <c:v>91.366385153809418</c:v>
                </c:pt>
                <c:pt idx="371">
                  <c:v>91.379005970145087</c:v>
                </c:pt>
                <c:pt idx="372">
                  <c:v>91.391380829778086</c:v>
                </c:pt>
                <c:pt idx="373">
                  <c:v>91.403514357469419</c:v>
                </c:pt>
                <c:pt idx="374">
                  <c:v>91.415411096342297</c:v>
                </c:pt>
                <c:pt idx="375">
                  <c:v>91.427075509148992</c:v>
                </c:pt>
                <c:pt idx="376">
                  <c:v>91.438511979525884</c:v>
                </c:pt>
                <c:pt idx="377">
                  <c:v>91.449724813232834</c:v>
                </c:pt>
                <c:pt idx="378">
                  <c:v>91.460718239379702</c:v>
                </c:pt>
                <c:pt idx="379">
                  <c:v>91.471496411638668</c:v>
                </c:pt>
                <c:pt idx="380">
                  <c:v>91.482063409442858</c:v>
                </c:pt>
                <c:pt idx="381">
                  <c:v>91.492423239169696</c:v>
                </c:pt>
                <c:pt idx="382">
                  <c:v>91.502579835313341</c:v>
                </c:pt>
                <c:pt idx="383">
                  <c:v>91.512537061639051</c:v>
                </c:pt>
                <c:pt idx="384">
                  <c:v>91.522298712326048</c:v>
                </c:pt>
                <c:pt idx="385">
                  <c:v>91.53186851309718</c:v>
                </c:pt>
                <c:pt idx="386">
                  <c:v>91.541250122329956</c:v>
                </c:pt>
                <c:pt idx="387">
                  <c:v>91.550447132159334</c:v>
                </c:pt>
                <c:pt idx="388">
                  <c:v>91.559463069564686</c:v>
                </c:pt>
                <c:pt idx="389">
                  <c:v>91.568301397437153</c:v>
                </c:pt>
                <c:pt idx="390">
                  <c:v>91.576965515644048</c:v>
                </c:pt>
                <c:pt idx="391">
                  <c:v>91.585458762068058</c:v>
                </c:pt>
                <c:pt idx="392">
                  <c:v>91.593784413641188</c:v>
                </c:pt>
                <c:pt idx="393">
                  <c:v>91.601945687359276</c:v>
                </c:pt>
                <c:pt idx="394">
                  <c:v>91.609945741285983</c:v>
                </c:pt>
                <c:pt idx="395">
                  <c:v>91.617787675541919</c:v>
                </c:pt>
                <c:pt idx="396">
                  <c:v>91.6254745332798</c:v>
                </c:pt>
                <c:pt idx="397">
                  <c:v>91.633009301648613</c:v>
                </c:pt>
                <c:pt idx="398">
                  <c:v>91.640394912738458</c:v>
                </c:pt>
                <c:pt idx="399">
                  <c:v>91.647634244520532</c:v>
                </c:pt>
                <c:pt idx="400">
                  <c:v>91.654730121765439</c:v>
                </c:pt>
                <c:pt idx="401">
                  <c:v>91.661685316955527</c:v>
                </c:pt>
                <c:pt idx="402">
                  <c:v>91.668502551178108</c:v>
                </c:pt>
                <c:pt idx="403">
                  <c:v>91.675184495009489</c:v>
                </c:pt>
                <c:pt idx="404">
                  <c:v>91.68173376938546</c:v>
                </c:pt>
                <c:pt idx="405">
                  <c:v>91.688152946457905</c:v>
                </c:pt>
                <c:pt idx="406">
                  <c:v>91.694444550440949</c:v>
                </c:pt>
                <c:pt idx="407">
                  <c:v>91.7006110584406</c:v>
                </c:pt>
                <c:pt idx="408">
                  <c:v>91.706654901276849</c:v>
                </c:pt>
                <c:pt idx="409">
                  <c:v>91.71257846428928</c:v>
                </c:pt>
                <c:pt idx="410">
                  <c:v>91.718384088134556</c:v>
                </c:pt>
                <c:pt idx="411">
                  <c:v>91.724074069567195</c:v>
                </c:pt>
                <c:pt idx="412">
                  <c:v>91.729650662212336</c:v>
                </c:pt>
                <c:pt idx="413">
                  <c:v>91.735116077323383</c:v>
                </c:pt>
                <c:pt idx="414">
                  <c:v>91.740472484532546</c:v>
                </c:pt>
                <c:pt idx="415">
                  <c:v>91.745722012583556</c:v>
                </c:pt>
                <c:pt idx="416">
                  <c:v>91.750866750059558</c:v>
                </c:pt>
                <c:pt idx="417">
                  <c:v>91.755908746092729</c:v>
                </c:pt>
                <c:pt idx="418">
                  <c:v>91.760850011069451</c:v>
                </c:pt>
                <c:pt idx="419">
                  <c:v>91.765692517319252</c:v>
                </c:pt>
                <c:pt idx="420">
                  <c:v>91.770438199795677</c:v>
                </c:pt>
                <c:pt idx="421">
                  <c:v>91.775088956746046</c:v>
                </c:pt>
                <c:pt idx="422">
                  <c:v>91.779646650368377</c:v>
                </c:pt>
                <c:pt idx="423">
                  <c:v>91.784113107459348</c:v>
                </c:pt>
                <c:pt idx="424">
                  <c:v>91.788490120053126</c:v>
                </c:pt>
                <c:pt idx="425">
                  <c:v>91.792779446047902</c:v>
                </c:pt>
                <c:pt idx="426">
                  <c:v>91.796982809821188</c:v>
                </c:pt>
                <c:pt idx="427">
                  <c:v>91.80110190283888</c:v>
                </c:pt>
                <c:pt idx="428">
                  <c:v>91.805138384250483</c:v>
                </c:pt>
                <c:pt idx="429">
                  <c:v>91.809093881477807</c:v>
                </c:pt>
                <c:pt idx="430">
                  <c:v>91.812969990789853</c:v>
                </c:pt>
                <c:pt idx="431">
                  <c:v>91.816768277873038</c:v>
                </c:pt>
                <c:pt idx="432">
                  <c:v>91.820490278388249</c:v>
                </c:pt>
                <c:pt idx="433">
                  <c:v>91.824137498520358</c:v>
                </c:pt>
                <c:pt idx="434">
                  <c:v>91.827711415518209</c:v>
                </c:pt>
                <c:pt idx="435">
                  <c:v>91.831213478224626</c:v>
                </c:pt>
                <c:pt idx="436">
                  <c:v>91.834645107599258</c:v>
                </c:pt>
                <c:pt idx="437">
                  <c:v>91.838007697231518</c:v>
                </c:pt>
                <c:pt idx="438">
                  <c:v>91.841302613844348</c:v>
                </c:pt>
                <c:pt idx="439">
                  <c:v>91.844531197790559</c:v>
                </c:pt>
                <c:pt idx="440">
                  <c:v>91.847694763540645</c:v>
                </c:pt>
                <c:pt idx="441">
                  <c:v>91.850794600159958</c:v>
                </c:pt>
                <c:pt idx="442">
                  <c:v>91.853831971782384</c:v>
                </c:pt>
                <c:pt idx="443">
                  <c:v>91.8568081180711</c:v>
                </c:pt>
                <c:pt idx="444">
                  <c:v>91.859724254674319</c:v>
                </c:pt>
                <c:pt idx="445">
                  <c:v>91.862581573670425</c:v>
                </c:pt>
                <c:pt idx="446">
                  <c:v>91.865381244010578</c:v>
                </c:pt>
                <c:pt idx="447">
                  <c:v>91.868124411946866</c:v>
                </c:pt>
                <c:pt idx="448">
                  <c:v>91.870812201458136</c:v>
                </c:pt>
                <c:pt idx="449">
                  <c:v>91.873445714667454</c:v>
                </c:pt>
                <c:pt idx="450">
                  <c:v>91.876026032249285</c:v>
                </c:pt>
              </c:numCache>
            </c:numRef>
          </c:yVal>
          <c:smooth val="1"/>
          <c:extLst>
            <c:ext xmlns:c16="http://schemas.microsoft.com/office/drawing/2014/chart" uri="{C3380CC4-5D6E-409C-BE32-E72D297353CC}">
              <c16:uniqueId val="{00000001-5DC4-40DB-B558-3C13D38E2428}"/>
            </c:ext>
          </c:extLst>
        </c:ser>
        <c:ser>
          <c:idx val="2"/>
          <c:order val="2"/>
          <c:tx>
            <c:v>Forest Products</c:v>
          </c:tx>
          <c:spPr>
            <a:ln w="38100">
              <a:solidFill>
                <a:srgbClr val="FF000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site3!$E$11:$E$461</c:f>
              <c:numCache>
                <c:formatCode>0.0</c:formatCode>
                <c:ptCount val="4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114.94932037590902</c:v>
                </c:pt>
                <c:pt idx="51">
                  <c:v>113.9722511527135</c:v>
                </c:pt>
                <c:pt idx="52">
                  <c:v>113.00348701791555</c:v>
                </c:pt>
                <c:pt idx="53">
                  <c:v>112.04295737826334</c:v>
                </c:pt>
                <c:pt idx="54">
                  <c:v>111.0905922405481</c:v>
                </c:pt>
                <c:pt idx="55">
                  <c:v>110.14632220650329</c:v>
                </c:pt>
                <c:pt idx="56">
                  <c:v>109.21007846774819</c:v>
                </c:pt>
                <c:pt idx="57">
                  <c:v>108.28179280077231</c:v>
                </c:pt>
                <c:pt idx="58">
                  <c:v>107.36139756196576</c:v>
                </c:pt>
                <c:pt idx="59">
                  <c:v>106.44882568268906</c:v>
                </c:pt>
                <c:pt idx="60">
                  <c:v>105.54401066438651</c:v>
                </c:pt>
                <c:pt idx="61">
                  <c:v>104.64688657373875</c:v>
                </c:pt>
                <c:pt idx="62">
                  <c:v>103.75738803786196</c:v>
                </c:pt>
                <c:pt idx="63">
                  <c:v>102.87545023954014</c:v>
                </c:pt>
                <c:pt idx="64">
                  <c:v>102.00100891250393</c:v>
                </c:pt>
                <c:pt idx="65">
                  <c:v>101.13400033674795</c:v>
                </c:pt>
                <c:pt idx="66">
                  <c:v>100.27436133388535</c:v>
                </c:pt>
                <c:pt idx="67">
                  <c:v>99.422029262547596</c:v>
                </c:pt>
                <c:pt idx="68">
                  <c:v>98.576942013815639</c:v>
                </c:pt>
                <c:pt idx="69">
                  <c:v>97.739038006698195</c:v>
                </c:pt>
                <c:pt idx="70">
                  <c:v>96.908256183641555</c:v>
                </c:pt>
                <c:pt idx="71">
                  <c:v>96.084536006080398</c:v>
                </c:pt>
                <c:pt idx="72">
                  <c:v>95.267817450028929</c:v>
                </c:pt>
                <c:pt idx="73">
                  <c:v>94.458041001703648</c:v>
                </c:pt>
                <c:pt idx="74">
                  <c:v>93.655147653188934</c:v>
                </c:pt>
                <c:pt idx="75">
                  <c:v>92.8590788981369</c:v>
                </c:pt>
                <c:pt idx="76">
                  <c:v>92.069776727502756</c:v>
                </c:pt>
                <c:pt idx="77">
                  <c:v>91.287183625319543</c:v>
                </c:pt>
                <c:pt idx="78">
                  <c:v>90.511242564503974</c:v>
                </c:pt>
                <c:pt idx="79">
                  <c:v>89.741897002705699</c:v>
                </c:pt>
                <c:pt idx="80">
                  <c:v>88.979090878182689</c:v>
                </c:pt>
                <c:pt idx="81">
                  <c:v>88.222768605718173</c:v>
                </c:pt>
                <c:pt idx="82">
                  <c:v>87.472875072569153</c:v>
                </c:pt>
                <c:pt idx="83">
                  <c:v>86.729355634452688</c:v>
                </c:pt>
                <c:pt idx="84">
                  <c:v>85.992156111559595</c:v>
                </c:pt>
                <c:pt idx="85">
                  <c:v>85.261222784611846</c:v>
                </c:pt>
                <c:pt idx="86">
                  <c:v>84.536502390942431</c:v>
                </c:pt>
                <c:pt idx="87">
                  <c:v>83.817942120619378</c:v>
                </c:pt>
                <c:pt idx="88">
                  <c:v>83.105489612593786</c:v>
                </c:pt>
                <c:pt idx="89">
                  <c:v>82.399092950887109</c:v>
                </c:pt>
                <c:pt idx="90">
                  <c:v>81.698700660804548</c:v>
                </c:pt>
                <c:pt idx="91">
                  <c:v>81.004261705187943</c:v>
                </c:pt>
                <c:pt idx="92">
                  <c:v>80.315725480693672</c:v>
                </c:pt>
                <c:pt idx="93">
                  <c:v>79.633041814107585</c:v>
                </c:pt>
                <c:pt idx="94">
                  <c:v>78.95616095868786</c:v>
                </c:pt>
                <c:pt idx="95">
                  <c:v>78.285033590538958</c:v>
                </c:pt>
                <c:pt idx="96">
                  <c:v>77.619610805019434</c:v>
                </c:pt>
                <c:pt idx="97">
                  <c:v>76.959844113176658</c:v>
                </c:pt>
                <c:pt idx="98">
                  <c:v>76.305685438214752</c:v>
                </c:pt>
                <c:pt idx="99">
                  <c:v>75.657087111989554</c:v>
                </c:pt>
                <c:pt idx="100">
                  <c:v>75.014001871538028</c:v>
                </c:pt>
                <c:pt idx="101">
                  <c:v>74.376382855629444</c:v>
                </c:pt>
                <c:pt idx="102">
                  <c:v>73.74418360135752</c:v>
                </c:pt>
                <c:pt idx="103">
                  <c:v>73.117358040745572</c:v>
                </c:pt>
                <c:pt idx="104">
                  <c:v>72.495860497399235</c:v>
                </c:pt>
                <c:pt idx="105">
                  <c:v>71.879645683171347</c:v>
                </c:pt>
                <c:pt idx="106">
                  <c:v>71.268668694864402</c:v>
                </c:pt>
                <c:pt idx="107">
                  <c:v>70.662885010957766</c:v>
                </c:pt>
                <c:pt idx="108">
                  <c:v>70.062250488364924</c:v>
                </c:pt>
                <c:pt idx="109">
                  <c:v>69.466721359213807</c:v>
                </c:pt>
                <c:pt idx="110">
                  <c:v>68.876254227660482</c:v>
                </c:pt>
                <c:pt idx="111">
                  <c:v>68.290806066725381</c:v>
                </c:pt>
                <c:pt idx="112">
                  <c:v>67.710334215158213</c:v>
                </c:pt>
                <c:pt idx="113">
                  <c:v>67.13479637432917</c:v>
                </c:pt>
                <c:pt idx="114">
                  <c:v>66.564150605147958</c:v>
                </c:pt>
                <c:pt idx="115">
                  <c:v>65.998355325003828</c:v>
                </c:pt>
                <c:pt idx="116">
                  <c:v>65.437369304741296</c:v>
                </c:pt>
                <c:pt idx="117">
                  <c:v>64.881151665651004</c:v>
                </c:pt>
                <c:pt idx="118">
                  <c:v>64.329661876492693</c:v>
                </c:pt>
                <c:pt idx="119">
                  <c:v>63.782859750542791</c:v>
                </c:pt>
                <c:pt idx="120">
                  <c:v>63.240705442663177</c:v>
                </c:pt>
                <c:pt idx="121">
                  <c:v>62.703159446400562</c:v>
                </c:pt>
                <c:pt idx="122">
                  <c:v>62.170182591106141</c:v>
                </c:pt>
                <c:pt idx="123">
                  <c:v>61.641736039081763</c:v>
                </c:pt>
                <c:pt idx="124">
                  <c:v>61.117781282749434</c:v>
                </c:pt>
                <c:pt idx="125">
                  <c:v>60.598280141846175</c:v>
                </c:pt>
                <c:pt idx="126">
                  <c:v>60.083194760640353</c:v>
                </c:pt>
                <c:pt idx="127">
                  <c:v>59.572487605175056</c:v>
                </c:pt>
                <c:pt idx="128">
                  <c:v>59.066121460531072</c:v>
                </c:pt>
                <c:pt idx="129">
                  <c:v>58.564059428116494</c:v>
                </c:pt>
                <c:pt idx="130">
                  <c:v>58.066264922977567</c:v>
                </c:pt>
                <c:pt idx="131">
                  <c:v>57.572701671132194</c:v>
                </c:pt>
                <c:pt idx="132">
                  <c:v>57.083333706927661</c:v>
                </c:pt>
                <c:pt idx="133">
                  <c:v>56.598125370418913</c:v>
                </c:pt>
                <c:pt idx="134">
                  <c:v>56.117041304770197</c:v>
                </c:pt>
                <c:pt idx="135">
                  <c:v>55.640046453679503</c:v>
                </c:pt>
                <c:pt idx="136">
                  <c:v>55.167106058823379</c:v>
                </c:pt>
                <c:pt idx="137">
                  <c:v>54.698185657323386</c:v>
                </c:pt>
                <c:pt idx="138">
                  <c:v>54.233251079236034</c:v>
                </c:pt>
                <c:pt idx="139">
                  <c:v>53.772268445062551</c:v>
                </c:pt>
                <c:pt idx="140">
                  <c:v>53.315204163279454</c:v>
                </c:pt>
                <c:pt idx="141">
                  <c:v>52.862024927891731</c:v>
                </c:pt>
                <c:pt idx="142">
                  <c:v>52.412697716004644</c:v>
                </c:pt>
                <c:pt idx="143">
                  <c:v>51.967189785418491</c:v>
                </c:pt>
                <c:pt idx="144">
                  <c:v>51.525468672242418</c:v>
                </c:pt>
                <c:pt idx="145">
                  <c:v>51.087502188528511</c:v>
                </c:pt>
                <c:pt idx="146">
                  <c:v>50.653258419926004</c:v>
                </c:pt>
                <c:pt idx="147">
                  <c:v>50.222705723356633</c:v>
                </c:pt>
                <c:pt idx="148">
                  <c:v>49.795812724708263</c:v>
                </c:pt>
                <c:pt idx="149">
                  <c:v>49.372548316548112</c:v>
                </c:pt>
                <c:pt idx="150">
                  <c:v>48.952881655857212</c:v>
                </c:pt>
                <c:pt idx="151">
                  <c:v>48.536782161782533</c:v>
                </c:pt>
                <c:pt idx="152">
                  <c:v>48.124219513407496</c:v>
                </c:pt>
                <c:pt idx="153">
                  <c:v>47.715163647543534</c:v>
                </c:pt>
                <c:pt idx="154">
                  <c:v>47.309584756539394</c:v>
                </c:pt>
                <c:pt idx="155">
                  <c:v>46.907453286108833</c:v>
                </c:pt>
                <c:pt idx="156">
                  <c:v>46.508739933177054</c:v>
                </c:pt>
                <c:pt idx="157">
                  <c:v>46.113415643744908</c:v>
                </c:pt>
                <c:pt idx="158">
                  <c:v>45.72145161077308</c:v>
                </c:pt>
                <c:pt idx="159">
                  <c:v>45.332819272081508</c:v>
                </c:pt>
                <c:pt idx="160">
                  <c:v>44.947490308268804</c:v>
                </c:pt>
                <c:pt idx="161">
                  <c:v>44.565436640648535</c:v>
                </c:pt>
                <c:pt idx="162">
                  <c:v>44.186630429202943</c:v>
                </c:pt>
                <c:pt idx="163">
                  <c:v>43.811044070554722</c:v>
                </c:pt>
                <c:pt idx="164">
                  <c:v>43.438650195955113</c:v>
                </c:pt>
                <c:pt idx="165">
                  <c:v>43.069421669289355</c:v>
                </c:pt>
                <c:pt idx="166">
                  <c:v>42.703331585100514</c:v>
                </c:pt>
                <c:pt idx="167">
                  <c:v>42.340353266627154</c:v>
                </c:pt>
                <c:pt idx="168">
                  <c:v>41.980460263860735</c:v>
                </c:pt>
                <c:pt idx="169">
                  <c:v>41.623626351617936</c:v>
                </c:pt>
                <c:pt idx="170">
                  <c:v>41.269825527629273</c:v>
                </c:pt>
                <c:pt idx="171">
                  <c:v>40.919032010644344</c:v>
                </c:pt>
                <c:pt idx="172">
                  <c:v>40.571220238553963</c:v>
                </c:pt>
                <c:pt idx="173">
                  <c:v>40.226364866526261</c:v>
                </c:pt>
                <c:pt idx="174">
                  <c:v>39.884440765160626</c:v>
                </c:pt>
                <c:pt idx="175">
                  <c:v>39.545423018656905</c:v>
                </c:pt>
                <c:pt idx="176">
                  <c:v>39.209286922998331</c:v>
                </c:pt>
                <c:pt idx="177">
                  <c:v>38.876007984152849</c:v>
                </c:pt>
                <c:pt idx="178">
                  <c:v>38.545561916287554</c:v>
                </c:pt>
                <c:pt idx="179">
                  <c:v>38.217924639999104</c:v>
                </c:pt>
                <c:pt idx="180">
                  <c:v>37.893072280559238</c:v>
                </c:pt>
                <c:pt idx="181">
                  <c:v>37.57098116617437</c:v>
                </c:pt>
                <c:pt idx="182">
                  <c:v>37.251627826261874</c:v>
                </c:pt>
                <c:pt idx="183">
                  <c:v>36.934988989738564</c:v>
                </c:pt>
                <c:pt idx="184">
                  <c:v>36.621041583325884</c:v>
                </c:pt>
                <c:pt idx="185">
                  <c:v>36.309762729867529</c:v>
                </c:pt>
                <c:pt idx="186">
                  <c:v>36.001129746663743</c:v>
                </c:pt>
                <c:pt idx="187">
                  <c:v>35.695120143817185</c:v>
                </c:pt>
                <c:pt idx="188">
                  <c:v>35.391711622594656</c:v>
                </c:pt>
                <c:pt idx="189">
                  <c:v>35.09088207380249</c:v>
                </c:pt>
                <c:pt idx="190">
                  <c:v>34.79260957617538</c:v>
                </c:pt>
                <c:pt idx="191">
                  <c:v>34.49687239477791</c:v>
                </c:pt>
                <c:pt idx="192">
                  <c:v>34.203648979422177</c:v>
                </c:pt>
                <c:pt idx="193">
                  <c:v>33.912917963097044</c:v>
                </c:pt>
                <c:pt idx="194">
                  <c:v>33.62465816041076</c:v>
                </c:pt>
                <c:pt idx="195">
                  <c:v>33.338848566047147</c:v>
                </c:pt>
                <c:pt idx="196">
                  <c:v>33.055468353235845</c:v>
                </c:pt>
                <c:pt idx="197">
                  <c:v>32.774496872233279</c:v>
                </c:pt>
                <c:pt idx="198">
                  <c:v>32.495913648819496</c:v>
                </c:pt>
                <c:pt idx="199">
                  <c:v>32.219698382804417</c:v>
                </c:pt>
                <c:pt idx="200">
                  <c:v>31.945830946550579</c:v>
                </c:pt>
                <c:pt idx="201">
                  <c:v>31.674291383504901</c:v>
                </c:pt>
                <c:pt idx="202">
                  <c:v>31.405059906745059</c:v>
                </c:pt>
                <c:pt idx="203">
                  <c:v>31.138116897537738</c:v>
                </c:pt>
                <c:pt idx="204">
                  <c:v>30.873442903908689</c:v>
                </c:pt>
                <c:pt idx="205">
                  <c:v>30.611018639225495</c:v>
                </c:pt>
                <c:pt idx="206">
                  <c:v>30.35082498079209</c:v>
                </c:pt>
                <c:pt idx="207">
                  <c:v>30.092842968455329</c:v>
                </c:pt>
                <c:pt idx="208">
                  <c:v>29.83705380322349</c:v>
                </c:pt>
                <c:pt idx="209">
                  <c:v>29.583438845896076</c:v>
                </c:pt>
                <c:pt idx="210">
                  <c:v>29.331979615705961</c:v>
                </c:pt>
                <c:pt idx="211">
                  <c:v>29.082657788972462</c:v>
                </c:pt>
                <c:pt idx="212">
                  <c:v>28.835455197766198</c:v>
                </c:pt>
                <c:pt idx="213">
                  <c:v>28.590353828585187</c:v>
                </c:pt>
                <c:pt idx="214">
                  <c:v>28.347335821042215</c:v>
                </c:pt>
                <c:pt idx="215">
                  <c:v>28.106383466563329</c:v>
                </c:pt>
                <c:pt idx="216">
                  <c:v>27.867479207097571</c:v>
                </c:pt>
                <c:pt idx="217">
                  <c:v>27.630605633837227</c:v>
                </c:pt>
                <c:pt idx="218">
                  <c:v>27.395745485949622</c:v>
                </c:pt>
                <c:pt idx="219">
                  <c:v>27.162881649319054</c:v>
                </c:pt>
                <c:pt idx="220">
                  <c:v>26.931997155299896</c:v>
                </c:pt>
                <c:pt idx="221">
                  <c:v>26.703075179479796</c:v>
                </c:pt>
                <c:pt idx="222">
                  <c:v>26.476099040454219</c:v>
                </c:pt>
                <c:pt idx="223">
                  <c:v>26.251052198610395</c:v>
                </c:pt>
                <c:pt idx="224">
                  <c:v>26.027918254922174</c:v>
                </c:pt>
                <c:pt idx="225">
                  <c:v>25.806680949755329</c:v>
                </c:pt>
                <c:pt idx="226">
                  <c:v>25.587324161682435</c:v>
                </c:pt>
                <c:pt idx="227">
                  <c:v>25.369831906308118</c:v>
                </c:pt>
                <c:pt idx="228">
                  <c:v>25.154188335104546</c:v>
                </c:pt>
                <c:pt idx="229">
                  <c:v>24.940377734256113</c:v>
                </c:pt>
                <c:pt idx="230">
                  <c:v>24.728384523514929</c:v>
                </c:pt>
                <c:pt idx="231">
                  <c:v>24.518193255065029</c:v>
                </c:pt>
                <c:pt idx="232">
                  <c:v>24.309788612397011</c:v>
                </c:pt>
                <c:pt idx="233">
                  <c:v>24.103155409191686</c:v>
                </c:pt>
                <c:pt idx="234">
                  <c:v>23.898278588213508</c:v>
                </c:pt>
                <c:pt idx="235">
                  <c:v>23.695143220213687</c:v>
                </c:pt>
                <c:pt idx="236">
                  <c:v>23.493734502841797</c:v>
                </c:pt>
                <c:pt idx="237">
                  <c:v>23.294037759567722</c:v>
                </c:pt>
                <c:pt idx="238">
                  <c:v>23.096038438611387</c:v>
                </c:pt>
                <c:pt idx="239">
                  <c:v>22.899722111883186</c:v>
                </c:pt>
                <c:pt idx="240">
                  <c:v>22.705074473932189</c:v>
                </c:pt>
                <c:pt idx="241">
                  <c:v>22.512081340903773</c:v>
                </c:pt>
                <c:pt idx="242">
                  <c:v>22.320728649506087</c:v>
                </c:pt>
                <c:pt idx="243">
                  <c:v>22.131002455985293</c:v>
                </c:pt>
                <c:pt idx="244">
                  <c:v>21.942888935109416</c:v>
                </c:pt>
                <c:pt idx="245">
                  <c:v>21.756374379160945</c:v>
                </c:pt>
                <c:pt idx="246">
                  <c:v>21.571445196938125</c:v>
                </c:pt>
                <c:pt idx="247">
                  <c:v>21.388087912764103</c:v>
                </c:pt>
                <c:pt idx="248">
                  <c:v>21.206289165505652</c:v>
                </c:pt>
                <c:pt idx="249">
                  <c:v>21.026035707598858</c:v>
                </c:pt>
                <c:pt idx="250">
                  <c:v>20.84731440408429</c:v>
                </c:pt>
                <c:pt idx="251">
                  <c:v>20.670112231649529</c:v>
                </c:pt>
                <c:pt idx="252">
                  <c:v>20.494416277680529</c:v>
                </c:pt>
                <c:pt idx="253">
                  <c:v>20.320213739320199</c:v>
                </c:pt>
                <c:pt idx="254">
                  <c:v>20.14749192253603</c:v>
                </c:pt>
                <c:pt idx="255">
                  <c:v>19.976238241194476</c:v>
                </c:pt>
                <c:pt idx="256">
                  <c:v>19.806440216144289</c:v>
                </c:pt>
                <c:pt idx="257">
                  <c:v>19.638085474307097</c:v>
                </c:pt>
                <c:pt idx="258">
                  <c:v>19.47116174777549</c:v>
                </c:pt>
                <c:pt idx="259">
                  <c:v>19.305656872919325</c:v>
                </c:pt>
                <c:pt idx="260">
                  <c:v>19.141558789499644</c:v>
                </c:pt>
                <c:pt idx="261">
                  <c:v>18.978855539788839</c:v>
                </c:pt>
                <c:pt idx="262">
                  <c:v>18.817535267700634</c:v>
                </c:pt>
                <c:pt idx="263">
                  <c:v>18.657586217925179</c:v>
                </c:pt>
                <c:pt idx="264">
                  <c:v>18.498996735072812</c:v>
                </c:pt>
                <c:pt idx="265">
                  <c:v>18.341755262824698</c:v>
                </c:pt>
                <c:pt idx="266">
                  <c:v>18.185850343090731</c:v>
                </c:pt>
                <c:pt idx="267">
                  <c:v>18.031270615174435</c:v>
                </c:pt>
                <c:pt idx="268">
                  <c:v>17.878004814945427</c:v>
                </c:pt>
                <c:pt idx="269">
                  <c:v>17.726041774018388</c:v>
                </c:pt>
                <c:pt idx="270">
                  <c:v>17.575370418939229</c:v>
                </c:pt>
                <c:pt idx="271">
                  <c:v>17.425979770378206</c:v>
                </c:pt>
                <c:pt idx="272">
                  <c:v>17.277858942330091</c:v>
                </c:pt>
                <c:pt idx="273">
                  <c:v>17.130997141320243</c:v>
                </c:pt>
                <c:pt idx="274">
                  <c:v>16.985383665619022</c:v>
                </c:pt>
                <c:pt idx="275">
                  <c:v>16.841007904461229</c:v>
                </c:pt>
                <c:pt idx="276">
                  <c:v>16.697859337273339</c:v>
                </c:pt>
                <c:pt idx="277">
                  <c:v>16.555927532906516</c:v>
                </c:pt>
                <c:pt idx="278">
                  <c:v>16.415202148876812</c:v>
                </c:pt>
                <c:pt idx="279">
                  <c:v>16.275672930611279</c:v>
                </c:pt>
                <c:pt idx="280">
                  <c:v>16.137329710701163</c:v>
                </c:pt>
                <c:pt idx="281">
                  <c:v>16.000162408160186</c:v>
                </c:pt>
                <c:pt idx="282">
                  <c:v>15.864161027690843</c:v>
                </c:pt>
                <c:pt idx="283">
                  <c:v>15.729315658955468</c:v>
                </c:pt>
                <c:pt idx="284">
                  <c:v>15.595616475854372</c:v>
                </c:pt>
                <c:pt idx="285">
                  <c:v>15.463053735809611</c:v>
                </c:pt>
                <c:pt idx="286">
                  <c:v>15.331617779055209</c:v>
                </c:pt>
                <c:pt idx="287">
                  <c:v>15.20129902793324</c:v>
                </c:pt>
                <c:pt idx="288">
                  <c:v>15.072087986195809</c:v>
                </c:pt>
                <c:pt idx="289">
                  <c:v>14.943975238313145</c:v>
                </c:pt>
                <c:pt idx="290">
                  <c:v>14.816951448787485</c:v>
                </c:pt>
                <c:pt idx="291">
                  <c:v>14.691007361472769</c:v>
                </c:pt>
                <c:pt idx="292">
                  <c:v>14.566133798900276</c:v>
                </c:pt>
                <c:pt idx="293">
                  <c:v>14.442321661609618</c:v>
                </c:pt>
                <c:pt idx="294">
                  <c:v>14.319561927485966</c:v>
                </c:pt>
                <c:pt idx="295">
                  <c:v>14.197845651102314</c:v>
                </c:pt>
                <c:pt idx="296">
                  <c:v>14.077163963067944</c:v>
                </c:pt>
                <c:pt idx="297">
                  <c:v>13.95750806938187</c:v>
                </c:pt>
                <c:pt idx="298">
                  <c:v>13.838869250792118</c:v>
                </c:pt>
                <c:pt idx="299">
                  <c:v>13.721238862160368</c:v>
                </c:pt>
                <c:pt idx="300">
                  <c:v>13.604608331832019</c:v>
                </c:pt>
                <c:pt idx="301">
                  <c:v>13.488969161011426</c:v>
                </c:pt>
                <c:pt idx="302">
                  <c:v>13.374312923142858</c:v>
                </c:pt>
                <c:pt idx="303">
                  <c:v>13.260631263296144</c:v>
                </c:pt>
                <c:pt idx="304">
                  <c:v>13.147915897558118</c:v>
                </c:pt>
                <c:pt idx="305">
                  <c:v>13.036158612428883</c:v>
                </c:pt>
                <c:pt idx="306">
                  <c:v>12.92535126422325</c:v>
                </c:pt>
                <c:pt idx="307">
                  <c:v>12.815485778477377</c:v>
                </c:pt>
                <c:pt idx="308">
                  <c:v>12.706554149360286</c:v>
                </c:pt>
                <c:pt idx="309">
                  <c:v>12.598548439090719</c:v>
                </c:pt>
                <c:pt idx="310">
                  <c:v>12.491460777358451</c:v>
                </c:pt>
                <c:pt idx="311">
                  <c:v>12.385283360750906</c:v>
                </c:pt>
                <c:pt idx="312">
                  <c:v>12.280008452184518</c:v>
                </c:pt>
                <c:pt idx="313">
                  <c:v>12.175628380340955</c:v>
                </c:pt>
                <c:pt idx="314">
                  <c:v>12.072135539108103</c:v>
                </c:pt>
                <c:pt idx="315">
                  <c:v>11.969522387025668</c:v>
                </c:pt>
                <c:pt idx="316">
                  <c:v>11.867781446735922</c:v>
                </c:pt>
                <c:pt idx="317">
                  <c:v>11.766905304438669</c:v>
                </c:pt>
                <c:pt idx="318">
                  <c:v>11.666886609350968</c:v>
                </c:pt>
                <c:pt idx="319">
                  <c:v>11.567718073171458</c:v>
                </c:pt>
                <c:pt idx="320">
                  <c:v>11.469392469549502</c:v>
                </c:pt>
                <c:pt idx="321">
                  <c:v>11.371902633558353</c:v>
                </c:pt>
                <c:pt idx="322">
                  <c:v>11.27524146117306</c:v>
                </c:pt>
                <c:pt idx="323">
                  <c:v>11.179401908753114</c:v>
                </c:pt>
                <c:pt idx="324">
                  <c:v>11.084376992528712</c:v>
                </c:pt>
                <c:pt idx="325">
                  <c:v>10.990159788092219</c:v>
                </c:pt>
                <c:pt idx="326">
                  <c:v>10.896743429893435</c:v>
                </c:pt>
                <c:pt idx="327">
                  <c:v>10.804121110739342</c:v>
                </c:pt>
                <c:pt idx="328">
                  <c:v>10.712286081298057</c:v>
                </c:pt>
                <c:pt idx="329">
                  <c:v>10.621231649607019</c:v>
                </c:pt>
                <c:pt idx="330">
                  <c:v>10.530951180585348</c:v>
                </c:pt>
                <c:pt idx="331">
                  <c:v>10.44143809555039</c:v>
                </c:pt>
                <c:pt idx="332">
                  <c:v>10.352685871738274</c:v>
                </c:pt>
                <c:pt idx="333">
                  <c:v>10.264688041828439</c:v>
                </c:pt>
                <c:pt idx="334">
                  <c:v>10.177438193472899</c:v>
                </c:pt>
                <c:pt idx="335">
                  <c:v>10.09092996882838</c:v>
                </c:pt>
                <c:pt idx="336">
                  <c:v>10.005157064093339</c:v>
                </c:pt>
                <c:pt idx="337">
                  <c:v>9.9201132290485461</c:v>
                </c:pt>
                <c:pt idx="338">
                  <c:v>9.8357922666016648</c:v>
                </c:pt>
                <c:pt idx="339">
                  <c:v>9.7521880323355212</c:v>
                </c:pt>
                <c:pt idx="340">
                  <c:v>9.6692944340606708</c:v>
                </c:pt>
                <c:pt idx="341">
                  <c:v>9.5871054313711479</c:v>
                </c:pt>
                <c:pt idx="342">
                  <c:v>9.5056150352045048</c:v>
                </c:pt>
                <c:pt idx="343">
                  <c:v>9.4248173074052648</c:v>
                </c:pt>
                <c:pt idx="344">
                  <c:v>9.3447063602923173</c:v>
                </c:pt>
                <c:pt idx="345">
                  <c:v>9.2652763562298368</c:v>
                </c:pt>
                <c:pt idx="346">
                  <c:v>9.1865215072018689</c:v>
                </c:pt>
                <c:pt idx="347">
                  <c:v>9.1084360743906725</c:v>
                </c:pt>
                <c:pt idx="348">
                  <c:v>9.0310143677583437</c:v>
                </c:pt>
                <c:pt idx="349">
                  <c:v>8.9542507456323985</c:v>
                </c:pt>
                <c:pt idx="350">
                  <c:v>8.8781396142945237</c:v>
                </c:pt>
                <c:pt idx="351">
                  <c:v>8.8026754275730212</c:v>
                </c:pt>
                <c:pt idx="352">
                  <c:v>8.7278526864386485</c:v>
                </c:pt>
                <c:pt idx="353">
                  <c:v>8.6536659386039485</c:v>
                </c:pt>
                <c:pt idx="354">
                  <c:v>8.5801097781257898</c:v>
                </c:pt>
                <c:pt idx="355">
                  <c:v>8.5071788450116959</c:v>
                </c:pt>
                <c:pt idx="356">
                  <c:v>8.4348678248291211</c:v>
                </c:pt>
                <c:pt idx="357">
                  <c:v>8.3631714483180719</c:v>
                </c:pt>
                <c:pt idx="358">
                  <c:v>8.2920844910073708</c:v>
                </c:pt>
                <c:pt idx="359">
                  <c:v>8.2216017728337736</c:v>
                </c:pt>
                <c:pt idx="360">
                  <c:v>8.1517181577647229</c:v>
                </c:pt>
                <c:pt idx="361">
                  <c:v>8.0824285534237248</c:v>
                </c:pt>
                <c:pt idx="362">
                  <c:v>8.0137279107196218</c:v>
                </c:pt>
                <c:pt idx="363">
                  <c:v>7.9456112234785063</c:v>
                </c:pt>
                <c:pt idx="364">
                  <c:v>7.8780735280789385</c:v>
                </c:pt>
                <c:pt idx="365">
                  <c:v>7.8111099030902684</c:v>
                </c:pt>
                <c:pt idx="366">
                  <c:v>7.744715468913987</c:v>
                </c:pt>
                <c:pt idx="367">
                  <c:v>7.6788853874282275</c:v>
                </c:pt>
                <c:pt idx="368">
                  <c:v>7.6136148616350701</c:v>
                </c:pt>
                <c:pt idx="369">
                  <c:v>7.548899135311208</c:v>
                </c:pt>
                <c:pt idx="370">
                  <c:v>7.4847334926610625</c:v>
                </c:pt>
                <c:pt idx="371">
                  <c:v>7.4211132579734285</c:v>
                </c:pt>
                <c:pt idx="372">
                  <c:v>7.3580337952806731</c:v>
                </c:pt>
                <c:pt idx="373">
                  <c:v>7.2954905080207695</c:v>
                </c:pt>
                <c:pt idx="374">
                  <c:v>7.2334788387025961</c:v>
                </c:pt>
                <c:pt idx="375">
                  <c:v>7.1719942685736244</c:v>
                </c:pt>
                <c:pt idx="376">
                  <c:v>7.1110323172907455</c:v>
                </c:pt>
                <c:pt idx="377">
                  <c:v>7.0505885425937755</c:v>
                </c:pt>
                <c:pt idx="378">
                  <c:v>6.9906585399817311</c:v>
                </c:pt>
                <c:pt idx="379">
                  <c:v>6.9312379423918991</c:v>
                </c:pt>
                <c:pt idx="380">
                  <c:v>6.8723224198815593</c:v>
                </c:pt>
                <c:pt idx="381">
                  <c:v>6.8139076793125515</c:v>
                </c:pt>
                <c:pt idx="382">
                  <c:v>6.7559894640384055</c:v>
                </c:pt>
                <c:pt idx="383">
                  <c:v>6.69856355359408</c:v>
                </c:pt>
                <c:pt idx="384">
                  <c:v>6.6416257633885314</c:v>
                </c:pt>
                <c:pt idx="385">
                  <c:v>6.5851719443997281</c:v>
                </c:pt>
                <c:pt idx="386">
                  <c:v>6.5291979828723425</c:v>
                </c:pt>
                <c:pt idx="387">
                  <c:v>6.4736998000179184</c:v>
                </c:pt>
                <c:pt idx="388">
                  <c:v>6.4186733517177714</c:v>
                </c:pt>
                <c:pt idx="389">
                  <c:v>6.3641146282281378</c:v>
                </c:pt>
                <c:pt idx="390">
                  <c:v>6.3100196538882241</c:v>
                </c:pt>
                <c:pt idx="391">
                  <c:v>6.2563844868301794</c:v>
                </c:pt>
                <c:pt idx="392">
                  <c:v>6.2032052186921183</c:v>
                </c:pt>
                <c:pt idx="393">
                  <c:v>6.1504779743332358</c:v>
                </c:pt>
                <c:pt idx="394">
                  <c:v>6.0981989115514015</c:v>
                </c:pt>
                <c:pt idx="395">
                  <c:v>6.0463642208032162</c:v>
                </c:pt>
                <c:pt idx="396">
                  <c:v>5.9949701249263896</c:v>
                </c:pt>
                <c:pt idx="397">
                  <c:v>5.9440128788645055</c:v>
                </c:pt>
                <c:pt idx="398">
                  <c:v>5.8934887693941684</c:v>
                </c:pt>
                <c:pt idx="399">
                  <c:v>5.8433941148543331</c:v>
                </c:pt>
                <c:pt idx="400">
                  <c:v>5.7937252648780557</c:v>
                </c:pt>
                <c:pt idx="401">
                  <c:v>5.7444786001265875</c:v>
                </c:pt>
                <c:pt idx="402">
                  <c:v>5.6956505320255042</c:v>
                </c:pt>
                <c:pt idx="403">
                  <c:v>5.6472375025032955</c:v>
                </c:pt>
                <c:pt idx="404">
                  <c:v>5.5992359837320365</c:v>
                </c:pt>
                <c:pt idx="405">
                  <c:v>5.5516424778703106</c:v>
                </c:pt>
                <c:pt idx="406">
                  <c:v>5.5044535168083888</c:v>
                </c:pt>
                <c:pt idx="407">
                  <c:v>5.4576656619155317</c:v>
                </c:pt>
                <c:pt idx="408">
                  <c:v>5.4112755037892502</c:v>
                </c:pt>
                <c:pt idx="409">
                  <c:v>5.3652796620070395</c:v>
                </c:pt>
                <c:pt idx="410">
                  <c:v>5.3196747848799824</c:v>
                </c:pt>
                <c:pt idx="411">
                  <c:v>5.2744575492084866</c:v>
                </c:pt>
                <c:pt idx="412">
                  <c:v>5.2296246600402307</c:v>
                </c:pt>
                <c:pt idx="413">
                  <c:v>5.1851728504298782</c:v>
                </c:pt>
                <c:pt idx="414">
                  <c:v>5.1410988812012404</c:v>
                </c:pt>
                <c:pt idx="415">
                  <c:v>5.0973995407110264</c:v>
                </c:pt>
                <c:pt idx="416">
                  <c:v>5.0540716446149805</c:v>
                </c:pt>
                <c:pt idx="417">
                  <c:v>5.0111120356357546</c:v>
                </c:pt>
                <c:pt idx="418">
                  <c:v>4.9685175833328508</c:v>
                </c:pt>
                <c:pt idx="419">
                  <c:v>4.9262851838745423</c:v>
                </c:pt>
                <c:pt idx="420">
                  <c:v>4.8844117598115782</c:v>
                </c:pt>
                <c:pt idx="421">
                  <c:v>4.8428942598531846</c:v>
                </c:pt>
                <c:pt idx="422">
                  <c:v>4.8017296586444393</c:v>
                </c:pt>
                <c:pt idx="423">
                  <c:v>4.7609149565459283</c:v>
                </c:pt>
                <c:pt idx="424">
                  <c:v>4.7204471794153209</c:v>
                </c:pt>
                <c:pt idx="425">
                  <c:v>4.6803233783902876</c:v>
                </c:pt>
                <c:pt idx="426">
                  <c:v>4.640540629673974</c:v>
                </c:pt>
                <c:pt idx="427">
                  <c:v>4.6010960343217464</c:v>
                </c:pt>
                <c:pt idx="428">
                  <c:v>4.56198671803</c:v>
                </c:pt>
                <c:pt idx="429">
                  <c:v>4.5232098309267545</c:v>
                </c:pt>
                <c:pt idx="430">
                  <c:v>4.4847625473638804</c:v>
                </c:pt>
                <c:pt idx="431">
                  <c:v>4.4466420657113019</c:v>
                </c:pt>
                <c:pt idx="432">
                  <c:v>4.4088456081527401</c:v>
                </c:pt>
                <c:pt idx="433">
                  <c:v>4.3713704204834434</c:v>
                </c:pt>
                <c:pt idx="434">
                  <c:v>4.334213771909333</c:v>
                </c:pt>
                <c:pt idx="435">
                  <c:v>4.2973729548481039</c:v>
                </c:pt>
                <c:pt idx="436">
                  <c:v>4.2608452847318974</c:v>
                </c:pt>
                <c:pt idx="437">
                  <c:v>4.2246280998116834</c:v>
                </c:pt>
                <c:pt idx="438">
                  <c:v>4.1887187609632752</c:v>
                </c:pt>
                <c:pt idx="439">
                  <c:v>4.1531146514950654</c:v>
                </c:pt>
                <c:pt idx="440">
                  <c:v>4.117813176957366</c:v>
                </c:pt>
                <c:pt idx="441">
                  <c:v>4.0828117649532416</c:v>
                </c:pt>
                <c:pt idx="442">
                  <c:v>4.0481078649511391</c:v>
                </c:pt>
                <c:pt idx="443">
                  <c:v>4.0136989480990541</c:v>
                </c:pt>
                <c:pt idx="444">
                  <c:v>3.9795825070402122</c:v>
                </c:pt>
                <c:pt idx="445">
                  <c:v>3.9457560557303712</c:v>
                </c:pt>
                <c:pt idx="446">
                  <c:v>3.9122171292566557</c:v>
                </c:pt>
                <c:pt idx="447">
                  <c:v>3.8789632836579813</c:v>
                </c:pt>
                <c:pt idx="448">
                  <c:v>3.8459920957468867</c:v>
                </c:pt>
                <c:pt idx="449">
                  <c:v>3.81330116293304</c:v>
                </c:pt>
                <c:pt idx="450">
                  <c:v>3.780888103048103</c:v>
                </c:pt>
              </c:numCache>
            </c:numRef>
          </c:yVal>
          <c:smooth val="1"/>
          <c:extLst>
            <c:ext xmlns:c16="http://schemas.microsoft.com/office/drawing/2014/chart" uri="{C3380CC4-5D6E-409C-BE32-E72D297353CC}">
              <c16:uniqueId val="{00000002-5DC4-40DB-B558-3C13D38E2428}"/>
            </c:ext>
          </c:extLst>
        </c:ser>
        <c:ser>
          <c:idx val="3"/>
          <c:order val="3"/>
          <c:tx>
            <c:v>Total</c:v>
          </c:tx>
          <c:spPr>
            <a:ln w="38100">
              <a:solidFill>
                <a:schemeClr val="tx1"/>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site3!$F$11:$F$461</c:f>
              <c:numCache>
                <c:formatCode>0.0</c:formatCode>
                <c:ptCount val="451"/>
                <c:pt idx="0">
                  <c:v>547.79728150363553</c:v>
                </c:pt>
                <c:pt idx="1">
                  <c:v>547.91606519265736</c:v>
                </c:pt>
                <c:pt idx="2">
                  <c:v>548.03128537100849</c:v>
                </c:pt>
                <c:pt idx="3">
                  <c:v>548.14304894400914</c:v>
                </c:pt>
                <c:pt idx="4">
                  <c:v>548.25145960981979</c:v>
                </c:pt>
                <c:pt idx="5">
                  <c:v>548.35661795565466</c:v>
                </c:pt>
                <c:pt idx="6">
                  <c:v>548.45862155111752</c:v>
                </c:pt>
                <c:pt idx="7">
                  <c:v>548.55756503871282</c:v>
                </c:pt>
                <c:pt idx="8">
                  <c:v>548.65354022168572</c:v>
                </c:pt>
                <c:pt idx="9">
                  <c:v>548.7466361491646</c:v>
                </c:pt>
                <c:pt idx="10">
                  <c:v>548.83693919881887</c:v>
                </c:pt>
                <c:pt idx="11">
                  <c:v>548.92453315698663</c:v>
                </c:pt>
                <c:pt idx="12">
                  <c:v>549.00949929640785</c:v>
                </c:pt>
                <c:pt idx="13">
                  <c:v>549.09191645164651</c:v>
                </c:pt>
                <c:pt idx="14">
                  <c:v>549.17186109222791</c:v>
                </c:pt>
                <c:pt idx="15">
                  <c:v>549.24940739359204</c:v>
                </c:pt>
                <c:pt idx="16">
                  <c:v>549.32462730591237</c:v>
                </c:pt>
                <c:pt idx="17">
                  <c:v>549.39759062086841</c:v>
                </c:pt>
                <c:pt idx="18">
                  <c:v>549.4683650363736</c:v>
                </c:pt>
                <c:pt idx="19">
                  <c:v>549.53701621941298</c:v>
                </c:pt>
                <c:pt idx="20">
                  <c:v>549.60360786696151</c:v>
                </c:pt>
                <c:pt idx="21">
                  <c:v>549.66820176508338</c:v>
                </c:pt>
                <c:pt idx="22">
                  <c:v>549.73085784626255</c:v>
                </c:pt>
                <c:pt idx="23">
                  <c:v>549.79163424500553</c:v>
                </c:pt>
                <c:pt idx="24">
                  <c:v>549.85058735178541</c:v>
                </c:pt>
                <c:pt idx="25">
                  <c:v>549.90777186536309</c:v>
                </c:pt>
                <c:pt idx="26">
                  <c:v>549.96324084353296</c:v>
                </c:pt>
                <c:pt idx="27">
                  <c:v>550.01704575235794</c:v>
                </c:pt>
                <c:pt idx="28">
                  <c:v>550.06923651391799</c:v>
                </c:pt>
                <c:pt idx="29">
                  <c:v>550.11986155263344</c:v>
                </c:pt>
                <c:pt idx="30">
                  <c:v>550.16896784018331</c:v>
                </c:pt>
                <c:pt idx="31">
                  <c:v>550.21660093910873</c:v>
                </c:pt>
                <c:pt idx="32">
                  <c:v>550.26280504506633</c:v>
                </c:pt>
                <c:pt idx="33">
                  <c:v>550.30762302784387</c:v>
                </c:pt>
                <c:pt idx="34">
                  <c:v>550.35109647114041</c:v>
                </c:pt>
                <c:pt idx="35">
                  <c:v>550.39326571113759</c:v>
                </c:pt>
                <c:pt idx="36">
                  <c:v>550.43416987393209</c:v>
                </c:pt>
                <c:pt idx="37">
                  <c:v>550.47384691184891</c:v>
                </c:pt>
                <c:pt idx="38">
                  <c:v>550.51233363862355</c:v>
                </c:pt>
                <c:pt idx="39">
                  <c:v>550.54966576359448</c:v>
                </c:pt>
                <c:pt idx="40">
                  <c:v>550.58587792481853</c:v>
                </c:pt>
                <c:pt idx="41">
                  <c:v>550.62100372120346</c:v>
                </c:pt>
                <c:pt idx="42">
                  <c:v>550.65507574369883</c:v>
                </c:pt>
                <c:pt idx="43">
                  <c:v>550.68812560551839</c:v>
                </c:pt>
                <c:pt idx="44">
                  <c:v>550.72018397148452</c:v>
                </c:pt>
                <c:pt idx="45">
                  <c:v>550.75128058647033</c:v>
                </c:pt>
                <c:pt idx="46">
                  <c:v>550.78144430300802</c:v>
                </c:pt>
                <c:pt idx="47">
                  <c:v>550.81070310804785</c:v>
                </c:pt>
                <c:pt idx="48">
                  <c:v>550.83908414893722</c:v>
                </c:pt>
                <c:pt idx="49">
                  <c:v>550.86661375859865</c:v>
                </c:pt>
                <c:pt idx="50">
                  <c:v>433.1852134150422</c:v>
                </c:pt>
                <c:pt idx="51">
                  <c:v>422.89440433664731</c:v>
                </c:pt>
                <c:pt idx="52">
                  <c:v>413.3224179838333</c:v>
                </c:pt>
                <c:pt idx="53">
                  <c:v>404.4239794074781</c:v>
                </c:pt>
                <c:pt idx="54">
                  <c:v>396.16228961880745</c:v>
                </c:pt>
                <c:pt idx="55">
                  <c:v>388.50427087461202</c:v>
                </c:pt>
                <c:pt idx="56">
                  <c:v>381.41934870303265</c:v>
                </c:pt>
                <c:pt idx="57">
                  <c:v>374.87890217124868</c:v>
                </c:pt>
                <c:pt idx="58">
                  <c:v>368.85595251356932</c:v>
                </c:pt>
                <c:pt idx="59">
                  <c:v>363.32496078981382</c:v>
                </c:pt>
                <c:pt idx="60">
                  <c:v>358.26168349221865</c:v>
                </c:pt>
                <c:pt idx="61">
                  <c:v>353.6430623265943</c:v>
                </c:pt>
                <c:pt idx="62">
                  <c:v>349.44713577923869</c:v>
                </c:pt>
                <c:pt idx="63">
                  <c:v>345.65296545036648</c:v>
                </c:pt>
                <c:pt idx="64">
                  <c:v>342.24057290905137</c:v>
                </c:pt>
                <c:pt idx="65">
                  <c:v>339.19088436392042</c:v>
                </c:pt>
                <c:pt idx="66">
                  <c:v>336.48568134789343</c:v>
                </c:pt>
                <c:pt idx="67">
                  <c:v>334.10755617213727</c:v>
                </c:pt>
                <c:pt idx="68">
                  <c:v>332.03987126102868</c:v>
                </c:pt>
                <c:pt idx="69">
                  <c:v>330.2667217164506</c:v>
                </c:pt>
                <c:pt idx="70">
                  <c:v>328.7729006211253</c:v>
                </c:pt>
                <c:pt idx="71">
                  <c:v>327.54386670378778</c:v>
                </c:pt>
                <c:pt idx="72">
                  <c:v>326.56571407008164</c:v>
                </c:pt>
                <c:pt idx="73">
                  <c:v>325.82514376239419</c:v>
                </c:pt>
                <c:pt idx="74">
                  <c:v>325.30943695608886</c:v>
                </c:pt>
                <c:pt idx="75">
                  <c:v>325.00642963317205</c:v>
                </c:pt>
                <c:pt idx="76">
                  <c:v>324.90448860027857</c:v>
                </c:pt>
                <c:pt idx="77">
                  <c:v>324.99248873809739</c:v>
                </c:pt>
                <c:pt idx="78">
                  <c:v>325.25979138535973</c:v>
                </c:pt>
                <c:pt idx="79">
                  <c:v>325.69622377337464</c:v>
                </c:pt>
                <c:pt idx="80">
                  <c:v>326.29205943757597</c:v>
                </c:pt>
                <c:pt idx="81">
                  <c:v>327.03799954103164</c:v>
                </c:pt>
                <c:pt idx="82">
                  <c:v>327.92515505205915</c:v>
                </c:pt>
                <c:pt idx="83">
                  <c:v>328.94502972401892</c:v>
                </c:pt>
                <c:pt idx="84">
                  <c:v>330.08950383035375</c:v>
                </c:pt>
                <c:pt idx="85">
                  <c:v>331.3508186123247</c:v>
                </c:pt>
                <c:pt idx="86">
                  <c:v>332.72156140050828</c:v>
                </c:pt>
                <c:pt idx="87">
                  <c:v>334.19465137436646</c:v>
                </c:pt>
                <c:pt idx="88">
                  <c:v>335.7633259269752</c:v>
                </c:pt>
                <c:pt idx="89">
                  <c:v>337.4211276045196</c:v>
                </c:pt>
                <c:pt idx="90">
                  <c:v>339.16189159220517</c:v>
                </c:pt>
                <c:pt idx="91">
                  <c:v>340.97973372033499</c:v>
                </c:pt>
                <c:pt idx="92">
                  <c:v>342.86903896592105</c:v>
                </c:pt>
                <c:pt idx="93">
                  <c:v>344.82445042679751</c:v>
                </c:pt>
                <c:pt idx="94">
                  <c:v>346.84085874662293</c:v>
                </c:pt>
                <c:pt idx="95">
                  <c:v>348.91339197042794</c:v>
                </c:pt>
                <c:pt idx="96">
                  <c:v>351.03740581154398</c:v>
                </c:pt>
                <c:pt idx="97">
                  <c:v>353.20847431180266</c:v>
                </c:pt>
                <c:pt idx="98">
                  <c:v>355.4223808779181</c:v>
                </c:pt>
                <c:pt idx="99">
                  <c:v>357.67510967782465</c:v>
                </c:pt>
                <c:pt idx="100">
                  <c:v>359.96283738162674</c:v>
                </c:pt>
                <c:pt idx="101">
                  <c:v>362.28192523256922</c:v>
                </c:pt>
                <c:pt idx="102">
                  <c:v>364.62891143418443</c:v>
                </c:pt>
                <c:pt idx="103">
                  <c:v>367.00050384042657</c:v>
                </c:pt>
                <c:pt idx="104">
                  <c:v>369.39357293625744</c:v>
                </c:pt>
                <c:pt idx="105">
                  <c:v>371.80514509674231</c:v>
                </c:pt>
                <c:pt idx="106">
                  <c:v>374.23239611323373</c:v>
                </c:pt>
                <c:pt idx="107">
                  <c:v>376.67264497581209</c:v>
                </c:pt>
                <c:pt idx="108">
                  <c:v>379.12334790156899</c:v>
                </c:pt>
                <c:pt idx="109">
                  <c:v>381.5820925988578</c:v>
                </c:pt>
                <c:pt idx="110">
                  <c:v>384.04659275799588</c:v>
                </c:pt>
                <c:pt idx="111">
                  <c:v>386.51468275941272</c:v>
                </c:pt>
                <c:pt idx="112">
                  <c:v>388.98431259052825</c:v>
                </c:pt>
                <c:pt idx="113">
                  <c:v>391.45354296311865</c:v>
                </c:pt>
                <c:pt idx="114">
                  <c:v>393.92054062319266</c:v>
                </c:pt>
                <c:pt idx="115">
                  <c:v>396.38357384580399</c:v>
                </c:pt>
                <c:pt idx="116">
                  <c:v>398.84100810750715</c:v>
                </c:pt>
                <c:pt idx="117">
                  <c:v>401.29130192947878</c:v>
                </c:pt>
                <c:pt idx="118">
                  <c:v>403.73300288462679</c:v>
                </c:pt>
                <c:pt idx="119">
                  <c:v>406.16474376224954</c:v>
                </c:pt>
                <c:pt idx="120">
                  <c:v>408.58523888413316</c:v>
                </c:pt>
                <c:pt idx="121">
                  <c:v>410.99328056615025</c:v>
                </c:pt>
                <c:pt idx="122">
                  <c:v>413.38773571972376</c:v>
                </c:pt>
                <c:pt idx="123">
                  <c:v>415.76754258771228</c:v>
                </c:pt>
                <c:pt idx="124">
                  <c:v>418.13170760951203</c:v>
                </c:pt>
                <c:pt idx="125">
                  <c:v>420.47930241036249</c:v>
                </c:pt>
                <c:pt idx="126">
                  <c:v>422.80946091005654</c:v>
                </c:pt>
                <c:pt idx="127">
                  <c:v>425.12137654643169</c:v>
                </c:pt>
                <c:pt idx="128">
                  <c:v>427.41429960923284</c:v>
                </c:pt>
                <c:pt idx="129">
                  <c:v>429.6875346800478</c:v>
                </c:pt>
                <c:pt idx="130">
                  <c:v>431.94043817427365</c:v>
                </c:pt>
                <c:pt idx="131">
                  <c:v>434.17241598115083</c:v>
                </c:pt>
                <c:pt idx="132">
                  <c:v>436.38292119809921</c:v>
                </c:pt>
                <c:pt idx="133">
                  <c:v>438.57145195573344</c:v>
                </c:pt>
                <c:pt idx="134">
                  <c:v>440.73754933005966</c:v>
                </c:pt>
                <c:pt idx="135">
                  <c:v>442.88079533850924</c:v>
                </c:pt>
                <c:pt idx="136">
                  <c:v>445.00081101658134</c:v>
                </c:pt>
                <c:pt idx="137">
                  <c:v>447.09725457200199</c:v>
                </c:pt>
                <c:pt idx="138">
                  <c:v>449.16981961341793</c:v>
                </c:pt>
                <c:pt idx="139">
                  <c:v>451.21823345075529</c:v>
                </c:pt>
                <c:pt idx="140">
                  <c:v>453.24225546451203</c:v>
                </c:pt>
                <c:pt idx="141">
                  <c:v>455.24167554129883</c:v>
                </c:pt>
                <c:pt idx="142">
                  <c:v>457.21631257312276</c:v>
                </c:pt>
                <c:pt idx="143">
                  <c:v>459.16601301792855</c:v>
                </c:pt>
                <c:pt idx="144">
                  <c:v>461.09064951906771</c:v>
                </c:pt>
                <c:pt idx="145">
                  <c:v>462.99011958141847</c:v>
                </c:pt>
                <c:pt idx="146">
                  <c:v>464.86434430198335</c:v>
                </c:pt>
                <c:pt idx="147">
                  <c:v>466.71326715284158</c:v>
                </c:pt>
                <c:pt idx="148">
                  <c:v>468.53685281449469</c:v>
                </c:pt>
                <c:pt idx="149">
                  <c:v>470.33508605760659</c:v>
                </c:pt>
                <c:pt idx="150">
                  <c:v>472.10797067130471</c:v>
                </c:pt>
                <c:pt idx="151">
                  <c:v>473.85552843624026</c:v>
                </c:pt>
                <c:pt idx="152">
                  <c:v>475.57779814067828</c:v>
                </c:pt>
                <c:pt idx="153">
                  <c:v>477.27483463795431</c:v>
                </c:pt>
                <c:pt idx="154">
                  <c:v>478.94670794369273</c:v>
                </c:pt>
                <c:pt idx="155">
                  <c:v>480.59350237127495</c:v>
                </c:pt>
                <c:pt idx="156">
                  <c:v>482.21531570403033</c:v>
                </c:pt>
                <c:pt idx="157">
                  <c:v>483.81225840276994</c:v>
                </c:pt>
                <c:pt idx="158">
                  <c:v>485.3844528472668</c:v>
                </c:pt>
                <c:pt idx="159">
                  <c:v>486.93203261037269</c:v>
                </c:pt>
                <c:pt idx="160">
                  <c:v>488.45514176349769</c:v>
                </c:pt>
                <c:pt idx="161">
                  <c:v>489.95393421223355</c:v>
                </c:pt>
                <c:pt idx="162">
                  <c:v>491.42857306094862</c:v>
                </c:pt>
                <c:pt idx="163">
                  <c:v>492.87923000521243</c:v>
                </c:pt>
                <c:pt idx="164">
                  <c:v>494.30608475097353</c:v>
                </c:pt>
                <c:pt idx="165">
                  <c:v>495.70932445944254</c:v>
                </c:pt>
                <c:pt idx="166">
                  <c:v>497.08914321665924</c:v>
                </c:pt>
                <c:pt idx="167">
                  <c:v>498.44574152678939</c:v>
                </c:pt>
                <c:pt idx="168">
                  <c:v>499.77932582820893</c:v>
                </c:pt>
                <c:pt idx="169">
                  <c:v>501.09010803148323</c:v>
                </c:pt>
                <c:pt idx="170">
                  <c:v>502.37830507836719</c:v>
                </c:pt>
                <c:pt idx="171">
                  <c:v>503.64413852100847</c:v>
                </c:pt>
                <c:pt idx="172">
                  <c:v>504.88783412054238</c:v>
                </c:pt>
                <c:pt idx="173">
                  <c:v>506.10962146431416</c:v>
                </c:pt>
                <c:pt idx="174">
                  <c:v>507.3097336009796</c:v>
                </c:pt>
                <c:pt idx="175">
                  <c:v>508.48840669279019</c:v>
                </c:pt>
                <c:pt idx="176">
                  <c:v>509.64587968434853</c:v>
                </c:pt>
                <c:pt idx="177">
                  <c:v>510.78239398719057</c:v>
                </c:pt>
                <c:pt idx="178">
                  <c:v>511.89819317958069</c:v>
                </c:pt>
                <c:pt idx="179">
                  <c:v>512.99352272084172</c:v>
                </c:pt>
                <c:pt idx="180">
                  <c:v>514.0686296797179</c:v>
                </c:pt>
                <c:pt idx="181">
                  <c:v>515.12376247613929</c:v>
                </c:pt>
                <c:pt idx="182">
                  <c:v>516.15917063586153</c:v>
                </c:pt>
                <c:pt idx="183">
                  <c:v>517.17510455749425</c:v>
                </c:pt>
                <c:pt idx="184">
                  <c:v>518.17181529133074</c:v>
                </c:pt>
                <c:pt idx="185">
                  <c:v>519.1495543295996</c:v>
                </c:pt>
                <c:pt idx="186">
                  <c:v>520.10857340757354</c:v>
                </c:pt>
                <c:pt idx="187">
                  <c:v>521.04912431515208</c:v>
                </c:pt>
                <c:pt idx="188">
                  <c:v>521.97145871847135</c:v>
                </c:pt>
                <c:pt idx="189">
                  <c:v>522.87582799109839</c:v>
                </c:pt>
                <c:pt idx="190">
                  <c:v>523.7624830544504</c:v>
                </c:pt>
                <c:pt idx="191">
                  <c:v>524.6316742270285</c:v>
                </c:pt>
                <c:pt idx="192">
                  <c:v>525.48365108210544</c:v>
                </c:pt>
                <c:pt idx="193">
                  <c:v>526.31866231351296</c:v>
                </c:pt>
                <c:pt idx="194">
                  <c:v>527.13695560918882</c:v>
                </c:pt>
                <c:pt idx="195">
                  <c:v>527.93877753213815</c:v>
                </c:pt>
                <c:pt idx="196">
                  <c:v>528.72437340851764</c:v>
                </c:pt>
                <c:pt idx="197">
                  <c:v>529.49398722253716</c:v>
                </c:pt>
                <c:pt idx="198">
                  <c:v>530.24786151785304</c:v>
                </c:pt>
                <c:pt idx="199">
                  <c:v>530.98623730521797</c:v>
                </c:pt>
                <c:pt idx="200">
                  <c:v>531.70935397608605</c:v>
                </c:pt>
                <c:pt idx="201">
                  <c:v>532.41744922190799</c:v>
                </c:pt>
                <c:pt idx="202">
                  <c:v>533.11075895893873</c:v>
                </c:pt>
                <c:pt idx="203">
                  <c:v>533.7895172581824</c:v>
                </c:pt>
                <c:pt idx="204">
                  <c:v>534.45395628037306</c:v>
                </c:pt>
                <c:pt idx="205">
                  <c:v>535.1043062157305</c:v>
                </c:pt>
                <c:pt idx="206">
                  <c:v>535.74079522821853</c:v>
                </c:pt>
                <c:pt idx="207">
                  <c:v>536.36364940418628</c:v>
                </c:pt>
                <c:pt idx="208">
                  <c:v>536.97309270515859</c:v>
                </c:pt>
                <c:pt idx="209">
                  <c:v>537.56934692456764</c:v>
                </c:pt>
                <c:pt idx="210">
                  <c:v>538.1526316482832</c:v>
                </c:pt>
                <c:pt idx="211">
                  <c:v>538.72316421873802</c:v>
                </c:pt>
                <c:pt idx="212">
                  <c:v>539.2811597024953</c:v>
                </c:pt>
                <c:pt idx="213">
                  <c:v>539.82683086109171</c:v>
                </c:pt>
                <c:pt idx="214">
                  <c:v>540.36038812500249</c:v>
                </c:pt>
                <c:pt idx="215">
                  <c:v>540.88203957058852</c:v>
                </c:pt>
                <c:pt idx="216">
                  <c:v>541.39199089985129</c:v>
                </c:pt>
                <c:pt idx="217">
                  <c:v>541.89044542292277</c:v>
                </c:pt>
                <c:pt idx="218">
                  <c:v>542.37760404307949</c:v>
                </c:pt>
                <c:pt idx="219">
                  <c:v>542.85366524422147</c:v>
                </c:pt>
                <c:pt idx="220">
                  <c:v>543.31882508065189</c:v>
                </c:pt>
                <c:pt idx="221">
                  <c:v>543.77327716906973</c:v>
                </c:pt>
                <c:pt idx="222">
                  <c:v>544.21721268263741</c:v>
                </c:pt>
                <c:pt idx="223">
                  <c:v>544.65082034705802</c:v>
                </c:pt>
                <c:pt idx="224">
                  <c:v>545.07428643849255</c:v>
                </c:pt>
                <c:pt idx="225">
                  <c:v>545.48779478329789</c:v>
                </c:pt>
                <c:pt idx="226">
                  <c:v>545.89152675943296</c:v>
                </c:pt>
                <c:pt idx="227">
                  <c:v>546.28566129946262</c:v>
                </c:pt>
                <c:pt idx="228">
                  <c:v>546.67037489507254</c:v>
                </c:pt>
                <c:pt idx="229">
                  <c:v>547.0458416030217</c:v>
                </c:pt>
                <c:pt idx="230">
                  <c:v>547.41223305243238</c:v>
                </c:pt>
                <c:pt idx="231">
                  <c:v>547.76971845335459</c:v>
                </c:pt>
                <c:pt idx="232">
                  <c:v>548.11846460652851</c:v>
                </c:pt>
                <c:pt idx="233">
                  <c:v>548.4586359142794</c:v>
                </c:pt>
                <c:pt idx="234">
                  <c:v>548.7903943924689</c:v>
                </c:pt>
                <c:pt idx="235">
                  <c:v>549.11389968344724</c:v>
                </c:pt>
                <c:pt idx="236">
                  <c:v>549.42930906993956</c:v>
                </c:pt>
                <c:pt idx="237">
                  <c:v>549.7367774898097</c:v>
                </c:pt>
                <c:pt idx="238">
                  <c:v>550.03645755164484</c:v>
                </c:pt>
                <c:pt idx="239">
                  <c:v>550.32849955110805</c:v>
                </c:pt>
                <c:pt idx="240">
                  <c:v>550.61305148799659</c:v>
                </c:pt>
                <c:pt idx="241">
                  <c:v>550.89025908398776</c:v>
                </c:pt>
                <c:pt idx="242">
                  <c:v>551.16026580098469</c:v>
                </c:pt>
                <c:pt idx="243">
                  <c:v>551.42321286003448</c:v>
                </c:pt>
                <c:pt idx="244">
                  <c:v>551.67923926078879</c:v>
                </c:pt>
                <c:pt idx="245">
                  <c:v>551.92848180144517</c:v>
                </c:pt>
                <c:pt idx="246">
                  <c:v>552.17107509915854</c:v>
                </c:pt>
                <c:pt idx="247">
                  <c:v>552.40715161082244</c:v>
                </c:pt>
                <c:pt idx="248">
                  <c:v>552.63684165428003</c:v>
                </c:pt>
                <c:pt idx="249">
                  <c:v>552.86027342983346</c:v>
                </c:pt>
                <c:pt idx="250">
                  <c:v>553.07757304209304</c:v>
                </c:pt>
                <c:pt idx="251">
                  <c:v>553.28886452208496</c:v>
                </c:pt>
                <c:pt idx="252">
                  <c:v>553.49426984962543</c:v>
                </c:pt>
                <c:pt idx="253">
                  <c:v>553.69390897591302</c:v>
                </c:pt>
                <c:pt idx="254">
                  <c:v>553.88789984629602</c:v>
                </c:pt>
                <c:pt idx="255">
                  <c:v>554.07635842323816</c:v>
                </c:pt>
                <c:pt idx="256">
                  <c:v>554.25939870940681</c:v>
                </c:pt>
                <c:pt idx="257">
                  <c:v>554.43713277089319</c:v>
                </c:pt>
                <c:pt idx="258">
                  <c:v>554.60967076052805</c:v>
                </c:pt>
                <c:pt idx="259">
                  <c:v>554.7771209412756</c:v>
                </c:pt>
                <c:pt idx="260">
                  <c:v>554.93958970969015</c:v>
                </c:pt>
                <c:pt idx="261">
                  <c:v>555.09718161940589</c:v>
                </c:pt>
                <c:pt idx="262">
                  <c:v>555.24999940465273</c:v>
                </c:pt>
                <c:pt idx="263">
                  <c:v>555.39814400377679</c:v>
                </c:pt>
                <c:pt idx="264">
                  <c:v>555.54171458274789</c:v>
                </c:pt>
                <c:pt idx="265">
                  <c:v>555.6808085586448</c:v>
                </c:pt>
                <c:pt idx="266">
                  <c:v>555.81552162308049</c:v>
                </c:pt>
                <c:pt idx="267">
                  <c:v>555.94594776562019</c:v>
                </c:pt>
                <c:pt idx="268">
                  <c:v>556.07217929706803</c:v>
                </c:pt>
                <c:pt idx="269">
                  <c:v>556.19430687272165</c:v>
                </c:pt>
                <c:pt idx="270">
                  <c:v>556.31241951552147</c:v>
                </c:pt>
                <c:pt idx="271">
                  <c:v>556.4266046390926</c:v>
                </c:pt>
                <c:pt idx="272">
                  <c:v>556.53694807068155</c:v>
                </c:pt>
                <c:pt idx="273">
                  <c:v>556.64353407396811</c:v>
                </c:pt>
                <c:pt idx="274">
                  <c:v>556.74644537175254</c:v>
                </c:pt>
                <c:pt idx="275">
                  <c:v>556.84576316849211</c:v>
                </c:pt>
                <c:pt idx="276">
                  <c:v>556.94156717270459</c:v>
                </c:pt>
                <c:pt idx="277">
                  <c:v>557.03393561921382</c:v>
                </c:pt>
                <c:pt idx="278">
                  <c:v>557.12294529121789</c:v>
                </c:pt>
                <c:pt idx="279">
                  <c:v>557.20867154222219</c:v>
                </c:pt>
                <c:pt idx="280">
                  <c:v>557.29118831776304</c:v>
                </c:pt>
                <c:pt idx="281">
                  <c:v>557.37056817699158</c:v>
                </c:pt>
                <c:pt idx="282">
                  <c:v>557.44688231403245</c:v>
                </c:pt>
                <c:pt idx="283">
                  <c:v>557.52020057918742</c:v>
                </c:pt>
                <c:pt idx="284">
                  <c:v>557.59059149991947</c:v>
                </c:pt>
                <c:pt idx="285">
                  <c:v>557.65812230167307</c:v>
                </c:pt>
                <c:pt idx="286">
                  <c:v>557.72285892845389</c:v>
                </c:pt>
                <c:pt idx="287">
                  <c:v>557.78486606323554</c:v>
                </c:pt>
                <c:pt idx="288">
                  <c:v>557.84420714814257</c:v>
                </c:pt>
                <c:pt idx="289">
                  <c:v>557.90094440443636</c:v>
                </c:pt>
                <c:pt idx="290">
                  <c:v>557.95513885227365</c:v>
                </c:pt>
                <c:pt idx="291">
                  <c:v>558.00685033026923</c:v>
                </c:pt>
                <c:pt idx="292">
                  <c:v>558.05613751481849</c:v>
                </c:pt>
                <c:pt idx="293">
                  <c:v>558.10305793922862</c:v>
                </c:pt>
                <c:pt idx="294">
                  <c:v>558.14766801261146</c:v>
                </c:pt>
                <c:pt idx="295">
                  <c:v>558.1900230385645</c:v>
                </c:pt>
                <c:pt idx="296">
                  <c:v>558.23017723362682</c:v>
                </c:pt>
                <c:pt idx="297">
                  <c:v>558.2681837455084</c:v>
                </c:pt>
                <c:pt idx="298">
                  <c:v>558.30409467111804</c:v>
                </c:pt>
                <c:pt idx="299">
                  <c:v>558.33796107432784</c:v>
                </c:pt>
                <c:pt idx="300">
                  <c:v>558.36983300356701</c:v>
                </c:pt>
                <c:pt idx="301">
                  <c:v>558.39975950913356</c:v>
                </c:pt>
                <c:pt idx="302">
                  <c:v>558.42778866032552</c:v>
                </c:pt>
                <c:pt idx="303">
                  <c:v>558.45396756234425</c:v>
                </c:pt>
                <c:pt idx="304">
                  <c:v>558.47834237294853</c:v>
                </c:pt>
                <c:pt idx="305">
                  <c:v>558.5009583189044</c:v>
                </c:pt>
                <c:pt idx="306">
                  <c:v>558.52185971222639</c:v>
                </c:pt>
                <c:pt idx="307">
                  <c:v>558.54108996616515</c:v>
                </c:pt>
                <c:pt idx="308">
                  <c:v>558.55869161099349</c:v>
                </c:pt>
                <c:pt idx="309">
                  <c:v>558.57470630958574</c:v>
                </c:pt>
                <c:pt idx="310">
                  <c:v>558.58917487273959</c:v>
                </c:pt>
                <c:pt idx="311">
                  <c:v>558.60213727432813</c:v>
                </c:pt>
                <c:pt idx="312">
                  <c:v>558.61363266619855</c:v>
                </c:pt>
                <c:pt idx="313">
                  <c:v>558.62369939285838</c:v>
                </c:pt>
                <c:pt idx="314">
                  <c:v>558.6323750059928</c:v>
                </c:pt>
                <c:pt idx="315">
                  <c:v>558.63969627870051</c:v>
                </c:pt>
                <c:pt idx="316">
                  <c:v>558.64569921956866</c:v>
                </c:pt>
                <c:pt idx="317">
                  <c:v>558.6504190865279</c:v>
                </c:pt>
                <c:pt idx="318">
                  <c:v>558.65389040048831</c:v>
                </c:pt>
                <c:pt idx="319">
                  <c:v>558.65614695877957</c:v>
                </c:pt>
                <c:pt idx="320">
                  <c:v>558.65722184838364</c:v>
                </c:pt>
                <c:pt idx="321">
                  <c:v>558.65714745897299</c:v>
                </c:pt>
                <c:pt idx="322">
                  <c:v>558.65595549572356</c:v>
                </c:pt>
                <c:pt idx="323">
                  <c:v>558.65367699197191</c:v>
                </c:pt>
                <c:pt idx="324">
                  <c:v>558.65034232162293</c:v>
                </c:pt>
                <c:pt idx="325">
                  <c:v>558.64598121140477</c:v>
                </c:pt>
                <c:pt idx="326">
                  <c:v>558.64062275291894</c:v>
                </c:pt>
                <c:pt idx="327">
                  <c:v>558.63429541448897</c:v>
                </c:pt>
                <c:pt idx="328">
                  <c:v>558.62702705282618</c:v>
                </c:pt>
                <c:pt idx="329">
                  <c:v>558.61884492450861</c:v>
                </c:pt>
                <c:pt idx="330">
                  <c:v>558.60977569728539</c:v>
                </c:pt>
                <c:pt idx="331">
                  <c:v>558.59984546117471</c:v>
                </c:pt>
                <c:pt idx="332">
                  <c:v>558.5890797394045</c:v>
                </c:pt>
                <c:pt idx="333">
                  <c:v>558.57750349916444</c:v>
                </c:pt>
                <c:pt idx="334">
                  <c:v>558.5651411621734</c:v>
                </c:pt>
                <c:pt idx="335">
                  <c:v>558.55201661508647</c:v>
                </c:pt>
                <c:pt idx="336">
                  <c:v>558.53815321972161</c:v>
                </c:pt>
                <c:pt idx="337">
                  <c:v>558.5235738231155</c:v>
                </c:pt>
                <c:pt idx="338">
                  <c:v>558.5083007674167</c:v>
                </c:pt>
                <c:pt idx="339">
                  <c:v>558.49235589960131</c:v>
                </c:pt>
                <c:pt idx="340">
                  <c:v>558.47576058104551</c:v>
                </c:pt>
                <c:pt idx="341">
                  <c:v>558.45853569690848</c:v>
                </c:pt>
                <c:pt idx="342">
                  <c:v>558.44070166537824</c:v>
                </c:pt>
                <c:pt idx="343">
                  <c:v>558.4222784467479</c:v>
                </c:pt>
                <c:pt idx="344">
                  <c:v>558.40328555234271</c:v>
                </c:pt>
                <c:pt idx="345">
                  <c:v>558.38374205328353</c:v>
                </c:pt>
                <c:pt idx="346">
                  <c:v>558.36366658911288</c:v>
                </c:pt>
                <c:pt idx="347">
                  <c:v>558.34307737627137</c:v>
                </c:pt>
                <c:pt idx="348">
                  <c:v>558.3219922163936</c:v>
                </c:pt>
                <c:pt idx="349">
                  <c:v>558.30042850451798</c:v>
                </c:pt>
                <c:pt idx="350">
                  <c:v>558.278403237102</c:v>
                </c:pt>
                <c:pt idx="351">
                  <c:v>558.255933019905</c:v>
                </c:pt>
                <c:pt idx="352">
                  <c:v>558.23303407577805</c:v>
                </c:pt>
                <c:pt idx="353">
                  <c:v>558.20972225224102</c:v>
                </c:pt>
                <c:pt idx="354">
                  <c:v>558.18601302898458</c:v>
                </c:pt>
                <c:pt idx="355">
                  <c:v>558.16192152521796</c:v>
                </c:pt>
                <c:pt idx="356">
                  <c:v>558.13746250688303</c:v>
                </c:pt>
                <c:pt idx="357">
                  <c:v>558.11265039373279</c:v>
                </c:pt>
                <c:pt idx="358">
                  <c:v>558.08749926631981</c:v>
                </c:pt>
                <c:pt idx="359">
                  <c:v>558.06202287278916</c:v>
                </c:pt>
                <c:pt idx="360">
                  <c:v>558.03623463563986</c:v>
                </c:pt>
                <c:pt idx="361">
                  <c:v>558.01014765827153</c:v>
                </c:pt>
                <c:pt idx="362">
                  <c:v>557.98377473148321</c:v>
                </c:pt>
                <c:pt idx="363">
                  <c:v>557.95712833980792</c:v>
                </c:pt>
                <c:pt idx="364">
                  <c:v>557.93022066777689</c:v>
                </c:pt>
                <c:pt idx="365">
                  <c:v>557.9030636060055</c:v>
                </c:pt>
                <c:pt idx="366">
                  <c:v>557.87566875723144</c:v>
                </c:pt>
                <c:pt idx="367">
                  <c:v>557.84804744220548</c:v>
                </c:pt>
                <c:pt idx="368">
                  <c:v>557.8202107054816</c:v>
                </c:pt>
                <c:pt idx="369">
                  <c:v>557.79216932111001</c:v>
                </c:pt>
                <c:pt idx="370">
                  <c:v>557.76393379819751</c:v>
                </c:pt>
                <c:pt idx="371">
                  <c:v>557.73551438639652</c:v>
                </c:pt>
                <c:pt idx="372">
                  <c:v>557.70692108128299</c:v>
                </c:pt>
                <c:pt idx="373">
                  <c:v>557.67816362961855</c:v>
                </c:pt>
                <c:pt idx="374">
                  <c:v>557.64925153451929</c:v>
                </c:pt>
                <c:pt idx="375">
                  <c:v>557.6201940605556</c:v>
                </c:pt>
                <c:pt idx="376">
                  <c:v>557.5910002387127</c:v>
                </c:pt>
                <c:pt idx="377">
                  <c:v>557.56167887128242</c:v>
                </c:pt>
                <c:pt idx="378">
                  <c:v>557.53223853667305</c:v>
                </c:pt>
                <c:pt idx="379">
                  <c:v>557.50268759409107</c:v>
                </c:pt>
                <c:pt idx="380">
                  <c:v>557.47303418818262</c:v>
                </c:pt>
                <c:pt idx="381">
                  <c:v>557.44328625353467</c:v>
                </c:pt>
                <c:pt idx="382">
                  <c:v>557.41345151914481</c:v>
                </c:pt>
                <c:pt idx="383">
                  <c:v>557.38353751275065</c:v>
                </c:pt>
                <c:pt idx="384">
                  <c:v>557.3535515651281</c:v>
                </c:pt>
                <c:pt idx="385">
                  <c:v>557.32350081426546</c:v>
                </c:pt>
                <c:pt idx="386">
                  <c:v>557.29339220948839</c:v>
                </c:pt>
                <c:pt idx="387">
                  <c:v>557.26323251547171</c:v>
                </c:pt>
                <c:pt idx="388">
                  <c:v>557.23302831622595</c:v>
                </c:pt>
                <c:pt idx="389">
                  <c:v>557.20278601894665</c:v>
                </c:pt>
                <c:pt idx="390">
                  <c:v>557.17251185783061</c:v>
                </c:pt>
                <c:pt idx="391">
                  <c:v>557.14221189780199</c:v>
                </c:pt>
                <c:pt idx="392">
                  <c:v>557.11189203818014</c:v>
                </c:pt>
                <c:pt idx="393">
                  <c:v>557.08155801623809</c:v>
                </c:pt>
                <c:pt idx="394">
                  <c:v>557.0512154107513</c:v>
                </c:pt>
                <c:pt idx="395">
                  <c:v>557.02086964543048</c:v>
                </c:pt>
                <c:pt idx="396">
                  <c:v>556.99052599229231</c:v>
                </c:pt>
                <c:pt idx="397">
                  <c:v>556.96018957498791</c:v>
                </c:pt>
                <c:pt idx="398">
                  <c:v>556.92986537204411</c:v>
                </c:pt>
                <c:pt idx="399">
                  <c:v>556.89955822005061</c:v>
                </c:pt>
                <c:pt idx="400">
                  <c:v>556.86927281677947</c:v>
                </c:pt>
                <c:pt idx="401">
                  <c:v>556.83901372424748</c:v>
                </c:pt>
                <c:pt idx="402">
                  <c:v>556.80878537171782</c:v>
                </c:pt>
                <c:pt idx="403">
                  <c:v>556.77859205863081</c:v>
                </c:pt>
                <c:pt idx="404">
                  <c:v>556.74843795749609</c:v>
                </c:pt>
                <c:pt idx="405">
                  <c:v>556.71832711671379</c:v>
                </c:pt>
                <c:pt idx="406">
                  <c:v>556.68826346334754</c:v>
                </c:pt>
                <c:pt idx="407">
                  <c:v>556.65825080582249</c:v>
                </c:pt>
                <c:pt idx="408">
                  <c:v>556.62829283660653</c:v>
                </c:pt>
                <c:pt idx="409">
                  <c:v>556.59839313479301</c:v>
                </c:pt>
                <c:pt idx="410">
                  <c:v>556.56855516867074</c:v>
                </c:pt>
                <c:pt idx="411">
                  <c:v>556.53878229822055</c:v>
                </c:pt>
                <c:pt idx="412">
                  <c:v>556.50907777756504</c:v>
                </c:pt>
                <c:pt idx="413">
                  <c:v>556.47944475737336</c:v>
                </c:pt>
                <c:pt idx="414">
                  <c:v>556.4498862872116</c:v>
                </c:pt>
                <c:pt idx="415">
                  <c:v>556.42040531785995</c:v>
                </c:pt>
                <c:pt idx="416">
                  <c:v>556.39100470355743</c:v>
                </c:pt>
                <c:pt idx="417">
                  <c:v>556.36168720422188</c:v>
                </c:pt>
                <c:pt idx="418">
                  <c:v>556.33245548762648</c:v>
                </c:pt>
                <c:pt idx="419">
                  <c:v>556.3033121315076</c:v>
                </c:pt>
                <c:pt idx="420">
                  <c:v>556.27425962566053</c:v>
                </c:pt>
                <c:pt idx="421">
                  <c:v>556.24530037397153</c:v>
                </c:pt>
                <c:pt idx="422">
                  <c:v>556.21643669641651</c:v>
                </c:pt>
                <c:pt idx="423">
                  <c:v>556.18767083101784</c:v>
                </c:pt>
                <c:pt idx="424">
                  <c:v>556.15900493575907</c:v>
                </c:pt>
                <c:pt idx="425">
                  <c:v>556.1304410904612</c:v>
                </c:pt>
                <c:pt idx="426">
                  <c:v>556.10198129862317</c:v>
                </c:pt>
                <c:pt idx="427">
                  <c:v>556.07362748921298</c:v>
                </c:pt>
                <c:pt idx="428">
                  <c:v>556.04538151844952</c:v>
                </c:pt>
                <c:pt idx="429">
                  <c:v>556.01724517150649</c:v>
                </c:pt>
                <c:pt idx="430">
                  <c:v>555.98922016421739</c:v>
                </c:pt>
                <c:pt idx="431">
                  <c:v>555.96130814472849</c:v>
                </c:pt>
                <c:pt idx="432">
                  <c:v>555.93351069511789</c:v>
                </c:pt>
                <c:pt idx="433">
                  <c:v>555.90582933297799</c:v>
                </c:pt>
                <c:pt idx="434">
                  <c:v>555.87826551298349</c:v>
                </c:pt>
                <c:pt idx="435">
                  <c:v>555.85082062839808</c:v>
                </c:pt>
                <c:pt idx="436">
                  <c:v>555.82349601257397</c:v>
                </c:pt>
                <c:pt idx="437">
                  <c:v>555.79629294040751</c:v>
                </c:pt>
                <c:pt idx="438">
                  <c:v>555.76921262976578</c:v>
                </c:pt>
                <c:pt idx="439">
                  <c:v>555.74225624288783</c:v>
                </c:pt>
                <c:pt idx="440">
                  <c:v>555.71542488774946</c:v>
                </c:pt>
                <c:pt idx="441">
                  <c:v>555.68871961940852</c:v>
                </c:pt>
                <c:pt idx="442">
                  <c:v>555.66214144130447</c:v>
                </c:pt>
                <c:pt idx="443">
                  <c:v>555.63569130655992</c:v>
                </c:pt>
                <c:pt idx="444">
                  <c:v>555.60937011922192</c:v>
                </c:pt>
                <c:pt idx="445">
                  <c:v>555.58317873549356</c:v>
                </c:pt>
                <c:pt idx="446">
                  <c:v>555.55711796494677</c:v>
                </c:pt>
                <c:pt idx="447">
                  <c:v>555.53118857169682</c:v>
                </c:pt>
                <c:pt idx="448">
                  <c:v>555.50539127553805</c:v>
                </c:pt>
                <c:pt idx="449">
                  <c:v>555.47972675310052</c:v>
                </c:pt>
                <c:pt idx="450">
                  <c:v>555.4541956389329</c:v>
                </c:pt>
              </c:numCache>
            </c:numRef>
          </c:yVal>
          <c:smooth val="1"/>
          <c:extLst>
            <c:ext xmlns:c16="http://schemas.microsoft.com/office/drawing/2014/chart" uri="{C3380CC4-5D6E-409C-BE32-E72D297353CC}">
              <c16:uniqueId val="{00000003-5DC4-40DB-B558-3C13D38E2428}"/>
            </c:ext>
          </c:extLst>
        </c:ser>
        <c:dLbls>
          <c:showLegendKey val="0"/>
          <c:showVal val="0"/>
          <c:showCatName val="0"/>
          <c:showSerName val="0"/>
          <c:showPercent val="0"/>
          <c:showBubbleSize val="0"/>
        </c:dLbls>
        <c:axId val="280779560"/>
        <c:axId val="280779952"/>
      </c:scatterChart>
      <c:valAx>
        <c:axId val="280779560"/>
        <c:scaling>
          <c:orientation val="minMax"/>
          <c:max val="400"/>
          <c:min val="-50"/>
        </c:scaling>
        <c:delete val="0"/>
        <c:axPos val="b"/>
        <c:title>
          <c:tx>
            <c:rich>
              <a:bodyPr/>
              <a:lstStyle/>
              <a:p>
                <a:pPr>
                  <a:defRPr/>
                </a:pPr>
                <a:r>
                  <a:rPr lang="en-US" sz="2000" dirty="0"/>
                  <a:t>Time</a:t>
                </a:r>
              </a:p>
            </c:rich>
          </c:tx>
          <c:overlay val="0"/>
        </c:title>
        <c:numFmt formatCode="General" sourceLinked="1"/>
        <c:majorTickMark val="out"/>
        <c:minorTickMark val="none"/>
        <c:tickLblPos val="nextTo"/>
        <c:spPr>
          <a:ln w="50800">
            <a:solidFill>
              <a:schemeClr val="tx1"/>
            </a:solidFill>
          </a:ln>
        </c:spPr>
        <c:txPr>
          <a:bodyPr/>
          <a:lstStyle/>
          <a:p>
            <a:pPr>
              <a:defRPr sz="2000" b="1" baseline="0"/>
            </a:pPr>
            <a:endParaRPr lang="en-US"/>
          </a:p>
        </c:txPr>
        <c:crossAx val="280779952"/>
        <c:crossesAt val="0"/>
        <c:crossBetween val="midCat"/>
      </c:valAx>
      <c:valAx>
        <c:axId val="280779952"/>
        <c:scaling>
          <c:orientation val="minMax"/>
          <c:min val="0"/>
        </c:scaling>
        <c:delete val="0"/>
        <c:axPos val="l"/>
        <c:title>
          <c:tx>
            <c:rich>
              <a:bodyPr rot="-5400000" vert="horz"/>
              <a:lstStyle/>
              <a:p>
                <a:pPr>
                  <a:defRPr sz="2000" baseline="0"/>
                </a:pPr>
                <a:r>
                  <a:rPr lang="en-US" sz="2000" baseline="0" dirty="0"/>
                  <a:t>Mg C/ha</a:t>
                </a:r>
              </a:p>
            </c:rich>
          </c:tx>
          <c:overlay val="0"/>
        </c:title>
        <c:numFmt formatCode="0.0" sourceLinked="1"/>
        <c:majorTickMark val="out"/>
        <c:minorTickMark val="none"/>
        <c:tickLblPos val="nextTo"/>
        <c:spPr>
          <a:ln w="38100">
            <a:solidFill>
              <a:prstClr val="black"/>
            </a:solidFill>
          </a:ln>
        </c:spPr>
        <c:txPr>
          <a:bodyPr/>
          <a:lstStyle/>
          <a:p>
            <a:pPr>
              <a:defRPr sz="2000" b="1" baseline="0"/>
            </a:pPr>
            <a:endParaRPr lang="en-US"/>
          </a:p>
        </c:txPr>
        <c:crossAx val="280779560"/>
        <c:crossesAt val="-50"/>
        <c:crossBetween val="midCat"/>
      </c:valAx>
      <c:spPr>
        <a:ln w="15875" cmpd="sng"/>
      </c:spPr>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93939393939391E-2"/>
          <c:y val="6.7542213883677413E-2"/>
          <c:w val="0.82525252525252457"/>
          <c:h val="0.69230769230769262"/>
        </c:manualLayout>
      </c:layout>
      <c:scatterChart>
        <c:scatterStyle val="lineMarker"/>
        <c:varyColors val="0"/>
        <c:ser>
          <c:idx val="0"/>
          <c:order val="0"/>
          <c:tx>
            <c:v>One Harvest</c:v>
          </c:tx>
          <c:spPr>
            <a:ln w="34746">
              <a:solidFill>
                <a:srgbClr val="339966"/>
              </a:solidFill>
              <a:prstDash val="solid"/>
            </a:ln>
          </c:spPr>
          <c:marker>
            <c:symbol val="none"/>
          </c:marker>
          <c:xVal>
            <c:numRef>
              <c:f>S3ROTCOM!$A$14:$A$242</c:f>
              <c:numCache>
                <c:formatCode>General</c:formatCode>
                <c:ptCount val="229"/>
                <c:pt idx="0">
                  <c:v>-50</c:v>
                </c:pt>
                <c:pt idx="1">
                  <c:v>-1</c:v>
                </c:pt>
                <c:pt idx="2">
                  <c:v>0</c:v>
                </c:pt>
                <c:pt idx="3">
                  <c:v>1</c:v>
                </c:pt>
                <c:pt idx="4">
                  <c:v>2</c:v>
                </c:pt>
                <c:pt idx="5">
                  <c:v>4</c:v>
                </c:pt>
                <c:pt idx="6">
                  <c:v>6</c:v>
                </c:pt>
                <c:pt idx="7">
                  <c:v>8</c:v>
                </c:pt>
                <c:pt idx="8">
                  <c:v>10</c:v>
                </c:pt>
                <c:pt idx="9">
                  <c:v>12</c:v>
                </c:pt>
                <c:pt idx="10">
                  <c:v>14</c:v>
                </c:pt>
                <c:pt idx="11">
                  <c:v>16</c:v>
                </c:pt>
                <c:pt idx="12">
                  <c:v>18</c:v>
                </c:pt>
                <c:pt idx="13">
                  <c:v>20</c:v>
                </c:pt>
                <c:pt idx="14">
                  <c:v>22</c:v>
                </c:pt>
                <c:pt idx="15">
                  <c:v>24</c:v>
                </c:pt>
                <c:pt idx="16">
                  <c:v>26</c:v>
                </c:pt>
                <c:pt idx="17">
                  <c:v>28</c:v>
                </c:pt>
                <c:pt idx="18">
                  <c:v>30</c:v>
                </c:pt>
                <c:pt idx="19">
                  <c:v>32</c:v>
                </c:pt>
                <c:pt idx="20">
                  <c:v>34</c:v>
                </c:pt>
                <c:pt idx="21">
                  <c:v>36</c:v>
                </c:pt>
                <c:pt idx="22">
                  <c:v>38</c:v>
                </c:pt>
                <c:pt idx="23">
                  <c:v>40</c:v>
                </c:pt>
                <c:pt idx="24">
                  <c:v>42</c:v>
                </c:pt>
                <c:pt idx="25">
                  <c:v>44</c:v>
                </c:pt>
                <c:pt idx="26">
                  <c:v>46</c:v>
                </c:pt>
                <c:pt idx="27">
                  <c:v>48</c:v>
                </c:pt>
                <c:pt idx="28">
                  <c:v>50</c:v>
                </c:pt>
                <c:pt idx="29">
                  <c:v>52</c:v>
                </c:pt>
                <c:pt idx="30">
                  <c:v>54</c:v>
                </c:pt>
                <c:pt idx="31">
                  <c:v>56</c:v>
                </c:pt>
                <c:pt idx="32">
                  <c:v>58</c:v>
                </c:pt>
                <c:pt idx="33">
                  <c:v>60</c:v>
                </c:pt>
                <c:pt idx="34">
                  <c:v>62</c:v>
                </c:pt>
                <c:pt idx="35">
                  <c:v>64</c:v>
                </c:pt>
                <c:pt idx="36">
                  <c:v>66</c:v>
                </c:pt>
                <c:pt idx="37">
                  <c:v>68</c:v>
                </c:pt>
                <c:pt idx="38">
                  <c:v>70</c:v>
                </c:pt>
                <c:pt idx="39">
                  <c:v>72</c:v>
                </c:pt>
                <c:pt idx="40">
                  <c:v>74</c:v>
                </c:pt>
                <c:pt idx="41">
                  <c:v>76</c:v>
                </c:pt>
                <c:pt idx="42">
                  <c:v>78</c:v>
                </c:pt>
                <c:pt idx="43">
                  <c:v>80</c:v>
                </c:pt>
                <c:pt idx="44">
                  <c:v>82</c:v>
                </c:pt>
                <c:pt idx="45">
                  <c:v>84</c:v>
                </c:pt>
                <c:pt idx="46">
                  <c:v>86</c:v>
                </c:pt>
                <c:pt idx="47">
                  <c:v>88</c:v>
                </c:pt>
                <c:pt idx="48">
                  <c:v>90</c:v>
                </c:pt>
                <c:pt idx="49">
                  <c:v>92</c:v>
                </c:pt>
                <c:pt idx="50">
                  <c:v>94</c:v>
                </c:pt>
                <c:pt idx="51">
                  <c:v>96</c:v>
                </c:pt>
                <c:pt idx="52">
                  <c:v>98</c:v>
                </c:pt>
                <c:pt idx="53">
                  <c:v>100</c:v>
                </c:pt>
                <c:pt idx="54">
                  <c:v>102</c:v>
                </c:pt>
                <c:pt idx="55">
                  <c:v>104</c:v>
                </c:pt>
                <c:pt idx="56">
                  <c:v>106</c:v>
                </c:pt>
                <c:pt idx="57">
                  <c:v>108</c:v>
                </c:pt>
                <c:pt idx="58">
                  <c:v>110</c:v>
                </c:pt>
                <c:pt idx="59">
                  <c:v>112</c:v>
                </c:pt>
                <c:pt idx="60">
                  <c:v>114</c:v>
                </c:pt>
                <c:pt idx="61">
                  <c:v>116</c:v>
                </c:pt>
                <c:pt idx="62">
                  <c:v>118</c:v>
                </c:pt>
                <c:pt idx="63">
                  <c:v>120</c:v>
                </c:pt>
                <c:pt idx="64">
                  <c:v>122</c:v>
                </c:pt>
                <c:pt idx="65">
                  <c:v>124</c:v>
                </c:pt>
                <c:pt idx="66">
                  <c:v>126</c:v>
                </c:pt>
                <c:pt idx="67">
                  <c:v>128</c:v>
                </c:pt>
                <c:pt idx="68">
                  <c:v>130</c:v>
                </c:pt>
                <c:pt idx="69">
                  <c:v>132</c:v>
                </c:pt>
                <c:pt idx="70">
                  <c:v>134</c:v>
                </c:pt>
                <c:pt idx="71">
                  <c:v>136</c:v>
                </c:pt>
                <c:pt idx="72">
                  <c:v>138</c:v>
                </c:pt>
                <c:pt idx="73">
                  <c:v>140</c:v>
                </c:pt>
                <c:pt idx="74">
                  <c:v>142</c:v>
                </c:pt>
                <c:pt idx="75">
                  <c:v>144</c:v>
                </c:pt>
                <c:pt idx="76">
                  <c:v>146</c:v>
                </c:pt>
                <c:pt idx="77">
                  <c:v>148</c:v>
                </c:pt>
                <c:pt idx="78">
                  <c:v>150</c:v>
                </c:pt>
                <c:pt idx="79">
                  <c:v>152</c:v>
                </c:pt>
                <c:pt idx="80">
                  <c:v>154</c:v>
                </c:pt>
                <c:pt idx="81">
                  <c:v>156</c:v>
                </c:pt>
                <c:pt idx="82">
                  <c:v>158</c:v>
                </c:pt>
                <c:pt idx="83">
                  <c:v>160</c:v>
                </c:pt>
                <c:pt idx="84">
                  <c:v>162</c:v>
                </c:pt>
                <c:pt idx="85">
                  <c:v>164</c:v>
                </c:pt>
                <c:pt idx="86">
                  <c:v>166</c:v>
                </c:pt>
                <c:pt idx="87">
                  <c:v>168</c:v>
                </c:pt>
                <c:pt idx="88">
                  <c:v>170</c:v>
                </c:pt>
                <c:pt idx="89">
                  <c:v>172</c:v>
                </c:pt>
                <c:pt idx="90">
                  <c:v>174</c:v>
                </c:pt>
                <c:pt idx="91">
                  <c:v>176</c:v>
                </c:pt>
                <c:pt idx="92">
                  <c:v>178</c:v>
                </c:pt>
                <c:pt idx="93">
                  <c:v>180</c:v>
                </c:pt>
                <c:pt idx="94">
                  <c:v>182</c:v>
                </c:pt>
                <c:pt idx="95">
                  <c:v>184</c:v>
                </c:pt>
                <c:pt idx="96">
                  <c:v>186</c:v>
                </c:pt>
                <c:pt idx="97">
                  <c:v>188</c:v>
                </c:pt>
                <c:pt idx="98">
                  <c:v>190</c:v>
                </c:pt>
                <c:pt idx="99">
                  <c:v>192</c:v>
                </c:pt>
                <c:pt idx="100">
                  <c:v>194</c:v>
                </c:pt>
                <c:pt idx="101">
                  <c:v>196</c:v>
                </c:pt>
                <c:pt idx="102">
                  <c:v>198</c:v>
                </c:pt>
                <c:pt idx="103">
                  <c:v>200</c:v>
                </c:pt>
                <c:pt idx="104">
                  <c:v>202</c:v>
                </c:pt>
                <c:pt idx="105">
                  <c:v>204</c:v>
                </c:pt>
                <c:pt idx="106">
                  <c:v>206</c:v>
                </c:pt>
                <c:pt idx="107">
                  <c:v>208</c:v>
                </c:pt>
                <c:pt idx="108">
                  <c:v>210</c:v>
                </c:pt>
                <c:pt idx="109">
                  <c:v>212</c:v>
                </c:pt>
                <c:pt idx="110">
                  <c:v>214</c:v>
                </c:pt>
                <c:pt idx="111">
                  <c:v>216</c:v>
                </c:pt>
                <c:pt idx="112">
                  <c:v>218</c:v>
                </c:pt>
                <c:pt idx="113">
                  <c:v>220</c:v>
                </c:pt>
                <c:pt idx="114">
                  <c:v>222</c:v>
                </c:pt>
                <c:pt idx="115">
                  <c:v>224</c:v>
                </c:pt>
                <c:pt idx="116">
                  <c:v>226</c:v>
                </c:pt>
                <c:pt idx="117">
                  <c:v>228</c:v>
                </c:pt>
                <c:pt idx="118">
                  <c:v>230</c:v>
                </c:pt>
                <c:pt idx="119">
                  <c:v>232</c:v>
                </c:pt>
                <c:pt idx="120">
                  <c:v>234</c:v>
                </c:pt>
                <c:pt idx="121">
                  <c:v>236</c:v>
                </c:pt>
                <c:pt idx="122">
                  <c:v>238</c:v>
                </c:pt>
                <c:pt idx="123">
                  <c:v>240</c:v>
                </c:pt>
                <c:pt idx="124">
                  <c:v>242</c:v>
                </c:pt>
                <c:pt idx="125">
                  <c:v>244</c:v>
                </c:pt>
                <c:pt idx="126">
                  <c:v>246</c:v>
                </c:pt>
                <c:pt idx="127">
                  <c:v>248</c:v>
                </c:pt>
                <c:pt idx="128">
                  <c:v>250</c:v>
                </c:pt>
                <c:pt idx="129">
                  <c:v>252</c:v>
                </c:pt>
                <c:pt idx="130">
                  <c:v>254</c:v>
                </c:pt>
                <c:pt idx="131">
                  <c:v>256</c:v>
                </c:pt>
                <c:pt idx="132">
                  <c:v>258</c:v>
                </c:pt>
                <c:pt idx="133">
                  <c:v>260</c:v>
                </c:pt>
                <c:pt idx="134">
                  <c:v>262</c:v>
                </c:pt>
                <c:pt idx="135">
                  <c:v>264</c:v>
                </c:pt>
                <c:pt idx="136">
                  <c:v>266</c:v>
                </c:pt>
                <c:pt idx="137">
                  <c:v>268</c:v>
                </c:pt>
                <c:pt idx="138">
                  <c:v>270</c:v>
                </c:pt>
                <c:pt idx="139">
                  <c:v>272</c:v>
                </c:pt>
                <c:pt idx="140">
                  <c:v>274</c:v>
                </c:pt>
                <c:pt idx="141">
                  <c:v>276</c:v>
                </c:pt>
                <c:pt idx="142">
                  <c:v>278</c:v>
                </c:pt>
                <c:pt idx="143">
                  <c:v>280</c:v>
                </c:pt>
                <c:pt idx="144">
                  <c:v>282</c:v>
                </c:pt>
                <c:pt idx="145">
                  <c:v>284</c:v>
                </c:pt>
                <c:pt idx="146">
                  <c:v>286</c:v>
                </c:pt>
                <c:pt idx="147">
                  <c:v>288</c:v>
                </c:pt>
                <c:pt idx="148">
                  <c:v>290</c:v>
                </c:pt>
                <c:pt idx="149">
                  <c:v>292</c:v>
                </c:pt>
                <c:pt idx="150">
                  <c:v>294</c:v>
                </c:pt>
                <c:pt idx="151">
                  <c:v>296</c:v>
                </c:pt>
                <c:pt idx="152">
                  <c:v>298</c:v>
                </c:pt>
                <c:pt idx="153">
                  <c:v>300</c:v>
                </c:pt>
                <c:pt idx="154">
                  <c:v>302</c:v>
                </c:pt>
                <c:pt idx="155">
                  <c:v>304</c:v>
                </c:pt>
                <c:pt idx="156">
                  <c:v>306</c:v>
                </c:pt>
                <c:pt idx="157">
                  <c:v>308</c:v>
                </c:pt>
                <c:pt idx="158">
                  <c:v>310</c:v>
                </c:pt>
                <c:pt idx="159">
                  <c:v>312</c:v>
                </c:pt>
                <c:pt idx="160">
                  <c:v>314</c:v>
                </c:pt>
                <c:pt idx="161">
                  <c:v>316</c:v>
                </c:pt>
                <c:pt idx="162">
                  <c:v>318</c:v>
                </c:pt>
                <c:pt idx="163">
                  <c:v>320</c:v>
                </c:pt>
                <c:pt idx="164">
                  <c:v>322</c:v>
                </c:pt>
                <c:pt idx="165">
                  <c:v>324</c:v>
                </c:pt>
                <c:pt idx="166">
                  <c:v>326</c:v>
                </c:pt>
                <c:pt idx="167">
                  <c:v>328</c:v>
                </c:pt>
                <c:pt idx="168">
                  <c:v>330</c:v>
                </c:pt>
                <c:pt idx="169">
                  <c:v>332</c:v>
                </c:pt>
                <c:pt idx="170">
                  <c:v>334</c:v>
                </c:pt>
                <c:pt idx="171">
                  <c:v>336</c:v>
                </c:pt>
                <c:pt idx="172">
                  <c:v>338</c:v>
                </c:pt>
                <c:pt idx="173">
                  <c:v>340</c:v>
                </c:pt>
                <c:pt idx="174">
                  <c:v>342</c:v>
                </c:pt>
                <c:pt idx="175">
                  <c:v>344</c:v>
                </c:pt>
                <c:pt idx="176">
                  <c:v>346</c:v>
                </c:pt>
                <c:pt idx="177">
                  <c:v>348</c:v>
                </c:pt>
                <c:pt idx="178">
                  <c:v>350</c:v>
                </c:pt>
                <c:pt idx="179">
                  <c:v>352</c:v>
                </c:pt>
                <c:pt idx="180">
                  <c:v>354</c:v>
                </c:pt>
                <c:pt idx="181">
                  <c:v>356</c:v>
                </c:pt>
                <c:pt idx="182">
                  <c:v>358</c:v>
                </c:pt>
                <c:pt idx="183">
                  <c:v>360</c:v>
                </c:pt>
                <c:pt idx="184">
                  <c:v>362</c:v>
                </c:pt>
                <c:pt idx="185">
                  <c:v>364</c:v>
                </c:pt>
                <c:pt idx="186">
                  <c:v>366</c:v>
                </c:pt>
                <c:pt idx="187">
                  <c:v>368</c:v>
                </c:pt>
                <c:pt idx="188">
                  <c:v>370</c:v>
                </c:pt>
                <c:pt idx="189">
                  <c:v>372</c:v>
                </c:pt>
                <c:pt idx="190">
                  <c:v>374</c:v>
                </c:pt>
                <c:pt idx="191">
                  <c:v>376</c:v>
                </c:pt>
                <c:pt idx="192">
                  <c:v>378</c:v>
                </c:pt>
                <c:pt idx="193">
                  <c:v>380</c:v>
                </c:pt>
                <c:pt idx="194">
                  <c:v>382</c:v>
                </c:pt>
                <c:pt idx="195">
                  <c:v>384</c:v>
                </c:pt>
                <c:pt idx="196">
                  <c:v>386</c:v>
                </c:pt>
                <c:pt idx="197">
                  <c:v>388</c:v>
                </c:pt>
                <c:pt idx="198">
                  <c:v>390</c:v>
                </c:pt>
                <c:pt idx="199">
                  <c:v>392</c:v>
                </c:pt>
                <c:pt idx="200">
                  <c:v>394</c:v>
                </c:pt>
                <c:pt idx="201">
                  <c:v>396</c:v>
                </c:pt>
                <c:pt idx="202">
                  <c:v>398</c:v>
                </c:pt>
                <c:pt idx="203">
                  <c:v>400</c:v>
                </c:pt>
                <c:pt idx="204">
                  <c:v>402</c:v>
                </c:pt>
                <c:pt idx="205">
                  <c:v>404</c:v>
                </c:pt>
                <c:pt idx="206">
                  <c:v>406</c:v>
                </c:pt>
                <c:pt idx="207">
                  <c:v>408</c:v>
                </c:pt>
                <c:pt idx="208">
                  <c:v>410</c:v>
                </c:pt>
                <c:pt idx="209">
                  <c:v>412</c:v>
                </c:pt>
                <c:pt idx="210">
                  <c:v>414</c:v>
                </c:pt>
                <c:pt idx="211">
                  <c:v>416</c:v>
                </c:pt>
                <c:pt idx="212">
                  <c:v>418</c:v>
                </c:pt>
                <c:pt idx="213">
                  <c:v>420</c:v>
                </c:pt>
                <c:pt idx="214">
                  <c:v>422</c:v>
                </c:pt>
                <c:pt idx="215">
                  <c:v>424</c:v>
                </c:pt>
                <c:pt idx="216">
                  <c:v>426</c:v>
                </c:pt>
                <c:pt idx="217">
                  <c:v>428</c:v>
                </c:pt>
                <c:pt idx="218">
                  <c:v>430</c:v>
                </c:pt>
                <c:pt idx="219">
                  <c:v>432</c:v>
                </c:pt>
                <c:pt idx="220">
                  <c:v>434</c:v>
                </c:pt>
                <c:pt idx="221">
                  <c:v>436</c:v>
                </c:pt>
                <c:pt idx="222">
                  <c:v>438</c:v>
                </c:pt>
                <c:pt idx="223">
                  <c:v>440</c:v>
                </c:pt>
                <c:pt idx="224">
                  <c:v>442</c:v>
                </c:pt>
                <c:pt idx="225">
                  <c:v>444</c:v>
                </c:pt>
                <c:pt idx="226">
                  <c:v>446</c:v>
                </c:pt>
                <c:pt idx="227">
                  <c:v>448</c:v>
                </c:pt>
                <c:pt idx="228">
                  <c:v>450</c:v>
                </c:pt>
              </c:numCache>
            </c:numRef>
          </c:xVal>
          <c:yVal>
            <c:numRef>
              <c:f>S3ROTCOM!$B$14:$B$242</c:f>
              <c:numCache>
                <c:formatCode>General</c:formatCode>
                <c:ptCount val="229"/>
                <c:pt idx="0">
                  <c:v>546</c:v>
                </c:pt>
                <c:pt idx="1">
                  <c:v>546</c:v>
                </c:pt>
                <c:pt idx="2">
                  <c:v>454</c:v>
                </c:pt>
                <c:pt idx="3">
                  <c:v>442</c:v>
                </c:pt>
                <c:pt idx="4">
                  <c:v>431</c:v>
                </c:pt>
                <c:pt idx="5">
                  <c:v>410</c:v>
                </c:pt>
                <c:pt idx="6">
                  <c:v>393</c:v>
                </c:pt>
                <c:pt idx="7">
                  <c:v>377</c:v>
                </c:pt>
                <c:pt idx="8">
                  <c:v>364</c:v>
                </c:pt>
                <c:pt idx="9">
                  <c:v>352</c:v>
                </c:pt>
                <c:pt idx="10">
                  <c:v>343</c:v>
                </c:pt>
                <c:pt idx="11">
                  <c:v>335</c:v>
                </c:pt>
                <c:pt idx="12">
                  <c:v>328</c:v>
                </c:pt>
                <c:pt idx="13">
                  <c:v>323</c:v>
                </c:pt>
                <c:pt idx="14">
                  <c:v>319</c:v>
                </c:pt>
                <c:pt idx="15">
                  <c:v>315</c:v>
                </c:pt>
                <c:pt idx="16">
                  <c:v>313</c:v>
                </c:pt>
                <c:pt idx="17">
                  <c:v>312</c:v>
                </c:pt>
                <c:pt idx="18">
                  <c:v>312</c:v>
                </c:pt>
                <c:pt idx="19">
                  <c:v>312</c:v>
                </c:pt>
                <c:pt idx="20">
                  <c:v>312</c:v>
                </c:pt>
                <c:pt idx="21">
                  <c:v>314</c:v>
                </c:pt>
                <c:pt idx="22">
                  <c:v>316</c:v>
                </c:pt>
                <c:pt idx="23">
                  <c:v>318</c:v>
                </c:pt>
                <c:pt idx="24">
                  <c:v>321</c:v>
                </c:pt>
                <c:pt idx="25">
                  <c:v>324</c:v>
                </c:pt>
                <c:pt idx="26">
                  <c:v>327</c:v>
                </c:pt>
                <c:pt idx="27">
                  <c:v>330</c:v>
                </c:pt>
                <c:pt idx="28">
                  <c:v>334</c:v>
                </c:pt>
                <c:pt idx="29">
                  <c:v>338</c:v>
                </c:pt>
                <c:pt idx="30">
                  <c:v>342</c:v>
                </c:pt>
                <c:pt idx="31">
                  <c:v>346</c:v>
                </c:pt>
                <c:pt idx="32">
                  <c:v>351</c:v>
                </c:pt>
                <c:pt idx="33">
                  <c:v>355</c:v>
                </c:pt>
                <c:pt idx="34">
                  <c:v>360</c:v>
                </c:pt>
                <c:pt idx="35">
                  <c:v>364</c:v>
                </c:pt>
                <c:pt idx="36">
                  <c:v>369</c:v>
                </c:pt>
                <c:pt idx="37">
                  <c:v>373</c:v>
                </c:pt>
                <c:pt idx="38">
                  <c:v>378</c:v>
                </c:pt>
                <c:pt idx="39">
                  <c:v>382</c:v>
                </c:pt>
                <c:pt idx="40">
                  <c:v>387</c:v>
                </c:pt>
                <c:pt idx="41">
                  <c:v>391</c:v>
                </c:pt>
                <c:pt idx="42">
                  <c:v>396</c:v>
                </c:pt>
                <c:pt idx="43">
                  <c:v>400</c:v>
                </c:pt>
                <c:pt idx="44">
                  <c:v>404</c:v>
                </c:pt>
                <c:pt idx="45">
                  <c:v>408</c:v>
                </c:pt>
                <c:pt idx="46">
                  <c:v>413</c:v>
                </c:pt>
                <c:pt idx="47">
                  <c:v>417</c:v>
                </c:pt>
                <c:pt idx="48">
                  <c:v>421</c:v>
                </c:pt>
                <c:pt idx="49">
                  <c:v>425</c:v>
                </c:pt>
                <c:pt idx="50">
                  <c:v>429</c:v>
                </c:pt>
                <c:pt idx="51">
                  <c:v>432</c:v>
                </c:pt>
                <c:pt idx="52">
                  <c:v>436</c:v>
                </c:pt>
                <c:pt idx="53">
                  <c:v>440</c:v>
                </c:pt>
                <c:pt idx="54">
                  <c:v>443</c:v>
                </c:pt>
                <c:pt idx="55">
                  <c:v>447</c:v>
                </c:pt>
                <c:pt idx="56">
                  <c:v>450</c:v>
                </c:pt>
                <c:pt idx="57">
                  <c:v>453</c:v>
                </c:pt>
                <c:pt idx="58">
                  <c:v>457</c:v>
                </c:pt>
                <c:pt idx="59">
                  <c:v>460</c:v>
                </c:pt>
                <c:pt idx="60">
                  <c:v>463</c:v>
                </c:pt>
                <c:pt idx="61">
                  <c:v>466</c:v>
                </c:pt>
                <c:pt idx="62">
                  <c:v>469</c:v>
                </c:pt>
                <c:pt idx="63">
                  <c:v>471</c:v>
                </c:pt>
                <c:pt idx="64">
                  <c:v>474</c:v>
                </c:pt>
                <c:pt idx="65">
                  <c:v>477</c:v>
                </c:pt>
                <c:pt idx="66">
                  <c:v>479</c:v>
                </c:pt>
                <c:pt idx="67">
                  <c:v>482</c:v>
                </c:pt>
                <c:pt idx="68">
                  <c:v>484</c:v>
                </c:pt>
                <c:pt idx="69">
                  <c:v>486</c:v>
                </c:pt>
                <c:pt idx="70">
                  <c:v>489</c:v>
                </c:pt>
                <c:pt idx="71">
                  <c:v>491</c:v>
                </c:pt>
                <c:pt idx="72">
                  <c:v>493</c:v>
                </c:pt>
                <c:pt idx="73">
                  <c:v>495</c:v>
                </c:pt>
                <c:pt idx="74">
                  <c:v>497</c:v>
                </c:pt>
                <c:pt idx="75">
                  <c:v>499</c:v>
                </c:pt>
                <c:pt idx="76">
                  <c:v>501</c:v>
                </c:pt>
                <c:pt idx="77">
                  <c:v>502</c:v>
                </c:pt>
                <c:pt idx="78">
                  <c:v>504</c:v>
                </c:pt>
                <c:pt idx="79">
                  <c:v>506</c:v>
                </c:pt>
                <c:pt idx="80">
                  <c:v>507</c:v>
                </c:pt>
                <c:pt idx="81">
                  <c:v>509</c:v>
                </c:pt>
                <c:pt idx="82">
                  <c:v>510</c:v>
                </c:pt>
                <c:pt idx="83">
                  <c:v>512</c:v>
                </c:pt>
                <c:pt idx="84">
                  <c:v>513</c:v>
                </c:pt>
                <c:pt idx="85">
                  <c:v>515</c:v>
                </c:pt>
                <c:pt idx="86">
                  <c:v>516</c:v>
                </c:pt>
                <c:pt idx="87">
                  <c:v>517</c:v>
                </c:pt>
                <c:pt idx="88">
                  <c:v>518</c:v>
                </c:pt>
                <c:pt idx="89">
                  <c:v>520</c:v>
                </c:pt>
                <c:pt idx="90">
                  <c:v>521</c:v>
                </c:pt>
                <c:pt idx="91">
                  <c:v>522</c:v>
                </c:pt>
                <c:pt idx="92">
                  <c:v>523</c:v>
                </c:pt>
                <c:pt idx="93">
                  <c:v>524</c:v>
                </c:pt>
                <c:pt idx="94">
                  <c:v>525</c:v>
                </c:pt>
                <c:pt idx="95">
                  <c:v>526</c:v>
                </c:pt>
                <c:pt idx="96">
                  <c:v>527</c:v>
                </c:pt>
                <c:pt idx="97">
                  <c:v>528</c:v>
                </c:pt>
                <c:pt idx="98">
                  <c:v>528</c:v>
                </c:pt>
                <c:pt idx="99">
                  <c:v>529</c:v>
                </c:pt>
                <c:pt idx="100">
                  <c:v>530</c:v>
                </c:pt>
                <c:pt idx="101">
                  <c:v>531</c:v>
                </c:pt>
                <c:pt idx="102">
                  <c:v>531</c:v>
                </c:pt>
                <c:pt idx="103">
                  <c:v>532</c:v>
                </c:pt>
                <c:pt idx="104">
                  <c:v>533</c:v>
                </c:pt>
                <c:pt idx="105">
                  <c:v>533</c:v>
                </c:pt>
                <c:pt idx="106">
                  <c:v>534</c:v>
                </c:pt>
                <c:pt idx="107">
                  <c:v>535</c:v>
                </c:pt>
                <c:pt idx="108">
                  <c:v>535</c:v>
                </c:pt>
                <c:pt idx="109">
                  <c:v>536</c:v>
                </c:pt>
                <c:pt idx="110">
                  <c:v>536</c:v>
                </c:pt>
                <c:pt idx="111">
                  <c:v>537</c:v>
                </c:pt>
                <c:pt idx="112">
                  <c:v>537</c:v>
                </c:pt>
                <c:pt idx="113">
                  <c:v>538</c:v>
                </c:pt>
                <c:pt idx="114">
                  <c:v>538</c:v>
                </c:pt>
                <c:pt idx="115">
                  <c:v>539</c:v>
                </c:pt>
                <c:pt idx="116">
                  <c:v>539</c:v>
                </c:pt>
                <c:pt idx="117">
                  <c:v>539</c:v>
                </c:pt>
                <c:pt idx="118">
                  <c:v>540</c:v>
                </c:pt>
                <c:pt idx="119">
                  <c:v>540</c:v>
                </c:pt>
                <c:pt idx="120">
                  <c:v>541</c:v>
                </c:pt>
                <c:pt idx="121">
                  <c:v>541</c:v>
                </c:pt>
                <c:pt idx="122">
                  <c:v>541</c:v>
                </c:pt>
                <c:pt idx="123">
                  <c:v>542</c:v>
                </c:pt>
                <c:pt idx="124">
                  <c:v>542</c:v>
                </c:pt>
                <c:pt idx="125">
                  <c:v>542</c:v>
                </c:pt>
                <c:pt idx="126">
                  <c:v>542</c:v>
                </c:pt>
                <c:pt idx="127">
                  <c:v>543</c:v>
                </c:pt>
                <c:pt idx="128">
                  <c:v>543</c:v>
                </c:pt>
                <c:pt idx="129">
                  <c:v>543</c:v>
                </c:pt>
                <c:pt idx="130">
                  <c:v>543</c:v>
                </c:pt>
                <c:pt idx="131">
                  <c:v>544</c:v>
                </c:pt>
                <c:pt idx="132">
                  <c:v>544</c:v>
                </c:pt>
                <c:pt idx="133">
                  <c:v>544</c:v>
                </c:pt>
                <c:pt idx="134">
                  <c:v>544</c:v>
                </c:pt>
                <c:pt idx="135">
                  <c:v>545</c:v>
                </c:pt>
                <c:pt idx="136">
                  <c:v>545</c:v>
                </c:pt>
                <c:pt idx="137">
                  <c:v>545</c:v>
                </c:pt>
                <c:pt idx="138">
                  <c:v>545</c:v>
                </c:pt>
                <c:pt idx="139">
                  <c:v>545</c:v>
                </c:pt>
                <c:pt idx="140">
                  <c:v>545</c:v>
                </c:pt>
                <c:pt idx="141">
                  <c:v>546</c:v>
                </c:pt>
                <c:pt idx="142">
                  <c:v>546</c:v>
                </c:pt>
                <c:pt idx="143">
                  <c:v>546</c:v>
                </c:pt>
                <c:pt idx="144">
                  <c:v>546</c:v>
                </c:pt>
                <c:pt idx="145">
                  <c:v>546</c:v>
                </c:pt>
                <c:pt idx="146">
                  <c:v>546</c:v>
                </c:pt>
                <c:pt idx="147">
                  <c:v>546</c:v>
                </c:pt>
                <c:pt idx="148">
                  <c:v>546</c:v>
                </c:pt>
                <c:pt idx="149">
                  <c:v>547</c:v>
                </c:pt>
                <c:pt idx="150">
                  <c:v>547</c:v>
                </c:pt>
                <c:pt idx="151">
                  <c:v>547</c:v>
                </c:pt>
                <c:pt idx="152">
                  <c:v>547</c:v>
                </c:pt>
                <c:pt idx="153">
                  <c:v>547</c:v>
                </c:pt>
                <c:pt idx="154">
                  <c:v>547</c:v>
                </c:pt>
                <c:pt idx="155">
                  <c:v>547</c:v>
                </c:pt>
                <c:pt idx="156">
                  <c:v>547</c:v>
                </c:pt>
                <c:pt idx="157">
                  <c:v>547</c:v>
                </c:pt>
                <c:pt idx="158">
                  <c:v>547</c:v>
                </c:pt>
                <c:pt idx="159">
                  <c:v>547</c:v>
                </c:pt>
                <c:pt idx="160">
                  <c:v>548</c:v>
                </c:pt>
                <c:pt idx="161">
                  <c:v>548</c:v>
                </c:pt>
                <c:pt idx="162">
                  <c:v>548</c:v>
                </c:pt>
                <c:pt idx="163">
                  <c:v>548</c:v>
                </c:pt>
                <c:pt idx="164">
                  <c:v>548</c:v>
                </c:pt>
                <c:pt idx="165">
                  <c:v>548</c:v>
                </c:pt>
                <c:pt idx="166">
                  <c:v>548</c:v>
                </c:pt>
                <c:pt idx="167">
                  <c:v>548</c:v>
                </c:pt>
                <c:pt idx="168">
                  <c:v>548</c:v>
                </c:pt>
                <c:pt idx="169">
                  <c:v>548</c:v>
                </c:pt>
                <c:pt idx="170">
                  <c:v>548</c:v>
                </c:pt>
                <c:pt idx="171">
                  <c:v>548</c:v>
                </c:pt>
                <c:pt idx="172">
                  <c:v>548</c:v>
                </c:pt>
                <c:pt idx="173">
                  <c:v>548</c:v>
                </c:pt>
                <c:pt idx="174">
                  <c:v>548</c:v>
                </c:pt>
                <c:pt idx="175">
                  <c:v>548</c:v>
                </c:pt>
                <c:pt idx="176">
                  <c:v>548</c:v>
                </c:pt>
                <c:pt idx="177">
                  <c:v>548</c:v>
                </c:pt>
                <c:pt idx="178">
                  <c:v>548</c:v>
                </c:pt>
                <c:pt idx="179">
                  <c:v>548</c:v>
                </c:pt>
                <c:pt idx="180">
                  <c:v>549</c:v>
                </c:pt>
                <c:pt idx="181">
                  <c:v>549</c:v>
                </c:pt>
                <c:pt idx="182">
                  <c:v>549</c:v>
                </c:pt>
                <c:pt idx="183">
                  <c:v>549</c:v>
                </c:pt>
                <c:pt idx="184">
                  <c:v>549</c:v>
                </c:pt>
                <c:pt idx="185">
                  <c:v>549</c:v>
                </c:pt>
                <c:pt idx="186">
                  <c:v>549</c:v>
                </c:pt>
                <c:pt idx="187">
                  <c:v>549</c:v>
                </c:pt>
                <c:pt idx="188">
                  <c:v>549</c:v>
                </c:pt>
                <c:pt idx="189">
                  <c:v>549</c:v>
                </c:pt>
                <c:pt idx="190">
                  <c:v>549</c:v>
                </c:pt>
                <c:pt idx="191">
                  <c:v>549</c:v>
                </c:pt>
                <c:pt idx="192">
                  <c:v>549</c:v>
                </c:pt>
                <c:pt idx="193">
                  <c:v>549</c:v>
                </c:pt>
                <c:pt idx="194">
                  <c:v>549</c:v>
                </c:pt>
                <c:pt idx="195">
                  <c:v>549</c:v>
                </c:pt>
                <c:pt idx="196">
                  <c:v>549</c:v>
                </c:pt>
                <c:pt idx="197">
                  <c:v>549</c:v>
                </c:pt>
                <c:pt idx="198">
                  <c:v>549</c:v>
                </c:pt>
                <c:pt idx="199">
                  <c:v>549</c:v>
                </c:pt>
                <c:pt idx="200">
                  <c:v>549</c:v>
                </c:pt>
                <c:pt idx="201">
                  <c:v>549</c:v>
                </c:pt>
                <c:pt idx="202">
                  <c:v>549</c:v>
                </c:pt>
                <c:pt idx="203">
                  <c:v>549</c:v>
                </c:pt>
                <c:pt idx="204">
                  <c:v>549</c:v>
                </c:pt>
                <c:pt idx="205">
                  <c:v>549</c:v>
                </c:pt>
                <c:pt idx="206">
                  <c:v>549</c:v>
                </c:pt>
                <c:pt idx="207">
                  <c:v>549</c:v>
                </c:pt>
                <c:pt idx="208">
                  <c:v>549</c:v>
                </c:pt>
                <c:pt idx="209">
                  <c:v>549</c:v>
                </c:pt>
                <c:pt idx="210">
                  <c:v>549</c:v>
                </c:pt>
                <c:pt idx="211">
                  <c:v>549</c:v>
                </c:pt>
                <c:pt idx="212">
                  <c:v>549</c:v>
                </c:pt>
                <c:pt idx="213">
                  <c:v>549</c:v>
                </c:pt>
                <c:pt idx="214">
                  <c:v>549</c:v>
                </c:pt>
                <c:pt idx="215">
                  <c:v>549</c:v>
                </c:pt>
                <c:pt idx="216">
                  <c:v>549</c:v>
                </c:pt>
                <c:pt idx="217">
                  <c:v>549</c:v>
                </c:pt>
                <c:pt idx="218">
                  <c:v>549</c:v>
                </c:pt>
                <c:pt idx="219">
                  <c:v>549</c:v>
                </c:pt>
                <c:pt idx="220">
                  <c:v>549</c:v>
                </c:pt>
                <c:pt idx="221">
                  <c:v>549</c:v>
                </c:pt>
                <c:pt idx="222">
                  <c:v>549</c:v>
                </c:pt>
                <c:pt idx="223">
                  <c:v>549</c:v>
                </c:pt>
                <c:pt idx="224">
                  <c:v>549</c:v>
                </c:pt>
                <c:pt idx="225">
                  <c:v>549</c:v>
                </c:pt>
                <c:pt idx="226">
                  <c:v>549</c:v>
                </c:pt>
                <c:pt idx="227">
                  <c:v>549</c:v>
                </c:pt>
                <c:pt idx="228">
                  <c:v>549</c:v>
                </c:pt>
              </c:numCache>
            </c:numRef>
          </c:yVal>
          <c:smooth val="0"/>
          <c:extLst>
            <c:ext xmlns:c16="http://schemas.microsoft.com/office/drawing/2014/chart" uri="{C3380CC4-5D6E-409C-BE32-E72D297353CC}">
              <c16:uniqueId val="{00000000-2659-40A1-98A0-3557B83E160F}"/>
            </c:ext>
          </c:extLst>
        </c:ser>
        <c:ser>
          <c:idx val="1"/>
          <c:order val="1"/>
          <c:tx>
            <c:v>100 Year Rotation</c:v>
          </c:tx>
          <c:spPr>
            <a:ln w="34746">
              <a:solidFill>
                <a:srgbClr val="FF0000"/>
              </a:solidFill>
              <a:prstDash val="solid"/>
            </a:ln>
          </c:spPr>
          <c:marker>
            <c:symbol val="none"/>
          </c:marker>
          <c:xVal>
            <c:numRef>
              <c:f>S3ROTCOM!$A$14:$A$242</c:f>
              <c:numCache>
                <c:formatCode>General</c:formatCode>
                <c:ptCount val="229"/>
                <c:pt idx="0">
                  <c:v>-50</c:v>
                </c:pt>
                <c:pt idx="1">
                  <c:v>-1</c:v>
                </c:pt>
                <c:pt idx="2">
                  <c:v>0</c:v>
                </c:pt>
                <c:pt idx="3">
                  <c:v>1</c:v>
                </c:pt>
                <c:pt idx="4">
                  <c:v>2</c:v>
                </c:pt>
                <c:pt idx="5">
                  <c:v>4</c:v>
                </c:pt>
                <c:pt idx="6">
                  <c:v>6</c:v>
                </c:pt>
                <c:pt idx="7">
                  <c:v>8</c:v>
                </c:pt>
                <c:pt idx="8">
                  <c:v>10</c:v>
                </c:pt>
                <c:pt idx="9">
                  <c:v>12</c:v>
                </c:pt>
                <c:pt idx="10">
                  <c:v>14</c:v>
                </c:pt>
                <c:pt idx="11">
                  <c:v>16</c:v>
                </c:pt>
                <c:pt idx="12">
                  <c:v>18</c:v>
                </c:pt>
                <c:pt idx="13">
                  <c:v>20</c:v>
                </c:pt>
                <c:pt idx="14">
                  <c:v>22</c:v>
                </c:pt>
                <c:pt idx="15">
                  <c:v>24</c:v>
                </c:pt>
                <c:pt idx="16">
                  <c:v>26</c:v>
                </c:pt>
                <c:pt idx="17">
                  <c:v>28</c:v>
                </c:pt>
                <c:pt idx="18">
                  <c:v>30</c:v>
                </c:pt>
                <c:pt idx="19">
                  <c:v>32</c:v>
                </c:pt>
                <c:pt idx="20">
                  <c:v>34</c:v>
                </c:pt>
                <c:pt idx="21">
                  <c:v>36</c:v>
                </c:pt>
                <c:pt idx="22">
                  <c:v>38</c:v>
                </c:pt>
                <c:pt idx="23">
                  <c:v>40</c:v>
                </c:pt>
                <c:pt idx="24">
                  <c:v>42</c:v>
                </c:pt>
                <c:pt idx="25">
                  <c:v>44</c:v>
                </c:pt>
                <c:pt idx="26">
                  <c:v>46</c:v>
                </c:pt>
                <c:pt idx="27">
                  <c:v>48</c:v>
                </c:pt>
                <c:pt idx="28">
                  <c:v>50</c:v>
                </c:pt>
                <c:pt idx="29">
                  <c:v>52</c:v>
                </c:pt>
                <c:pt idx="30">
                  <c:v>54</c:v>
                </c:pt>
                <c:pt idx="31">
                  <c:v>56</c:v>
                </c:pt>
                <c:pt idx="32">
                  <c:v>58</c:v>
                </c:pt>
                <c:pt idx="33">
                  <c:v>60</c:v>
                </c:pt>
                <c:pt idx="34">
                  <c:v>62</c:v>
                </c:pt>
                <c:pt idx="35">
                  <c:v>64</c:v>
                </c:pt>
                <c:pt idx="36">
                  <c:v>66</c:v>
                </c:pt>
                <c:pt idx="37">
                  <c:v>68</c:v>
                </c:pt>
                <c:pt idx="38">
                  <c:v>70</c:v>
                </c:pt>
                <c:pt idx="39">
                  <c:v>72</c:v>
                </c:pt>
                <c:pt idx="40">
                  <c:v>74</c:v>
                </c:pt>
                <c:pt idx="41">
                  <c:v>76</c:v>
                </c:pt>
                <c:pt idx="42">
                  <c:v>78</c:v>
                </c:pt>
                <c:pt idx="43">
                  <c:v>80</c:v>
                </c:pt>
                <c:pt idx="44">
                  <c:v>82</c:v>
                </c:pt>
                <c:pt idx="45">
                  <c:v>84</c:v>
                </c:pt>
                <c:pt idx="46">
                  <c:v>86</c:v>
                </c:pt>
                <c:pt idx="47">
                  <c:v>88</c:v>
                </c:pt>
                <c:pt idx="48">
                  <c:v>90</c:v>
                </c:pt>
                <c:pt idx="49">
                  <c:v>92</c:v>
                </c:pt>
                <c:pt idx="50">
                  <c:v>94</c:v>
                </c:pt>
                <c:pt idx="51">
                  <c:v>96</c:v>
                </c:pt>
                <c:pt idx="52">
                  <c:v>98</c:v>
                </c:pt>
                <c:pt idx="53">
                  <c:v>100</c:v>
                </c:pt>
                <c:pt idx="54">
                  <c:v>102</c:v>
                </c:pt>
                <c:pt idx="55">
                  <c:v>104</c:v>
                </c:pt>
                <c:pt idx="56">
                  <c:v>106</c:v>
                </c:pt>
                <c:pt idx="57">
                  <c:v>108</c:v>
                </c:pt>
                <c:pt idx="58">
                  <c:v>110</c:v>
                </c:pt>
                <c:pt idx="59">
                  <c:v>112</c:v>
                </c:pt>
                <c:pt idx="60">
                  <c:v>114</c:v>
                </c:pt>
                <c:pt idx="61">
                  <c:v>116</c:v>
                </c:pt>
                <c:pt idx="62">
                  <c:v>118</c:v>
                </c:pt>
                <c:pt idx="63">
                  <c:v>120</c:v>
                </c:pt>
                <c:pt idx="64">
                  <c:v>122</c:v>
                </c:pt>
                <c:pt idx="65">
                  <c:v>124</c:v>
                </c:pt>
                <c:pt idx="66">
                  <c:v>126</c:v>
                </c:pt>
                <c:pt idx="67">
                  <c:v>128</c:v>
                </c:pt>
                <c:pt idx="68">
                  <c:v>130</c:v>
                </c:pt>
                <c:pt idx="69">
                  <c:v>132</c:v>
                </c:pt>
                <c:pt idx="70">
                  <c:v>134</c:v>
                </c:pt>
                <c:pt idx="71">
                  <c:v>136</c:v>
                </c:pt>
                <c:pt idx="72">
                  <c:v>138</c:v>
                </c:pt>
                <c:pt idx="73">
                  <c:v>140</c:v>
                </c:pt>
                <c:pt idx="74">
                  <c:v>142</c:v>
                </c:pt>
                <c:pt idx="75">
                  <c:v>144</c:v>
                </c:pt>
                <c:pt idx="76">
                  <c:v>146</c:v>
                </c:pt>
                <c:pt idx="77">
                  <c:v>148</c:v>
                </c:pt>
                <c:pt idx="78">
                  <c:v>150</c:v>
                </c:pt>
                <c:pt idx="79">
                  <c:v>152</c:v>
                </c:pt>
                <c:pt idx="80">
                  <c:v>154</c:v>
                </c:pt>
                <c:pt idx="81">
                  <c:v>156</c:v>
                </c:pt>
                <c:pt idx="82">
                  <c:v>158</c:v>
                </c:pt>
                <c:pt idx="83">
                  <c:v>160</c:v>
                </c:pt>
                <c:pt idx="84">
                  <c:v>162</c:v>
                </c:pt>
                <c:pt idx="85">
                  <c:v>164</c:v>
                </c:pt>
                <c:pt idx="86">
                  <c:v>166</c:v>
                </c:pt>
                <c:pt idx="87">
                  <c:v>168</c:v>
                </c:pt>
                <c:pt idx="88">
                  <c:v>170</c:v>
                </c:pt>
                <c:pt idx="89">
                  <c:v>172</c:v>
                </c:pt>
                <c:pt idx="90">
                  <c:v>174</c:v>
                </c:pt>
                <c:pt idx="91">
                  <c:v>176</c:v>
                </c:pt>
                <c:pt idx="92">
                  <c:v>178</c:v>
                </c:pt>
                <c:pt idx="93">
                  <c:v>180</c:v>
                </c:pt>
                <c:pt idx="94">
                  <c:v>182</c:v>
                </c:pt>
                <c:pt idx="95">
                  <c:v>184</c:v>
                </c:pt>
                <c:pt idx="96">
                  <c:v>186</c:v>
                </c:pt>
                <c:pt idx="97">
                  <c:v>188</c:v>
                </c:pt>
                <c:pt idx="98">
                  <c:v>190</c:v>
                </c:pt>
                <c:pt idx="99">
                  <c:v>192</c:v>
                </c:pt>
                <c:pt idx="100">
                  <c:v>194</c:v>
                </c:pt>
                <c:pt idx="101">
                  <c:v>196</c:v>
                </c:pt>
                <c:pt idx="102">
                  <c:v>198</c:v>
                </c:pt>
                <c:pt idx="103">
                  <c:v>200</c:v>
                </c:pt>
                <c:pt idx="104">
                  <c:v>202</c:v>
                </c:pt>
                <c:pt idx="105">
                  <c:v>204</c:v>
                </c:pt>
                <c:pt idx="106">
                  <c:v>206</c:v>
                </c:pt>
                <c:pt idx="107">
                  <c:v>208</c:v>
                </c:pt>
                <c:pt idx="108">
                  <c:v>210</c:v>
                </c:pt>
                <c:pt idx="109">
                  <c:v>212</c:v>
                </c:pt>
                <c:pt idx="110">
                  <c:v>214</c:v>
                </c:pt>
                <c:pt idx="111">
                  <c:v>216</c:v>
                </c:pt>
                <c:pt idx="112">
                  <c:v>218</c:v>
                </c:pt>
                <c:pt idx="113">
                  <c:v>220</c:v>
                </c:pt>
                <c:pt idx="114">
                  <c:v>222</c:v>
                </c:pt>
                <c:pt idx="115">
                  <c:v>224</c:v>
                </c:pt>
                <c:pt idx="116">
                  <c:v>226</c:v>
                </c:pt>
                <c:pt idx="117">
                  <c:v>228</c:v>
                </c:pt>
                <c:pt idx="118">
                  <c:v>230</c:v>
                </c:pt>
                <c:pt idx="119">
                  <c:v>232</c:v>
                </c:pt>
                <c:pt idx="120">
                  <c:v>234</c:v>
                </c:pt>
                <c:pt idx="121">
                  <c:v>236</c:v>
                </c:pt>
                <c:pt idx="122">
                  <c:v>238</c:v>
                </c:pt>
                <c:pt idx="123">
                  <c:v>240</c:v>
                </c:pt>
                <c:pt idx="124">
                  <c:v>242</c:v>
                </c:pt>
                <c:pt idx="125">
                  <c:v>244</c:v>
                </c:pt>
                <c:pt idx="126">
                  <c:v>246</c:v>
                </c:pt>
                <c:pt idx="127">
                  <c:v>248</c:v>
                </c:pt>
                <c:pt idx="128">
                  <c:v>250</c:v>
                </c:pt>
                <c:pt idx="129">
                  <c:v>252</c:v>
                </c:pt>
                <c:pt idx="130">
                  <c:v>254</c:v>
                </c:pt>
                <c:pt idx="131">
                  <c:v>256</c:v>
                </c:pt>
                <c:pt idx="132">
                  <c:v>258</c:v>
                </c:pt>
                <c:pt idx="133">
                  <c:v>260</c:v>
                </c:pt>
                <c:pt idx="134">
                  <c:v>262</c:v>
                </c:pt>
                <c:pt idx="135">
                  <c:v>264</c:v>
                </c:pt>
                <c:pt idx="136">
                  <c:v>266</c:v>
                </c:pt>
                <c:pt idx="137">
                  <c:v>268</c:v>
                </c:pt>
                <c:pt idx="138">
                  <c:v>270</c:v>
                </c:pt>
                <c:pt idx="139">
                  <c:v>272</c:v>
                </c:pt>
                <c:pt idx="140">
                  <c:v>274</c:v>
                </c:pt>
                <c:pt idx="141">
                  <c:v>276</c:v>
                </c:pt>
                <c:pt idx="142">
                  <c:v>278</c:v>
                </c:pt>
                <c:pt idx="143">
                  <c:v>280</c:v>
                </c:pt>
                <c:pt idx="144">
                  <c:v>282</c:v>
                </c:pt>
                <c:pt idx="145">
                  <c:v>284</c:v>
                </c:pt>
                <c:pt idx="146">
                  <c:v>286</c:v>
                </c:pt>
                <c:pt idx="147">
                  <c:v>288</c:v>
                </c:pt>
                <c:pt idx="148">
                  <c:v>290</c:v>
                </c:pt>
                <c:pt idx="149">
                  <c:v>292</c:v>
                </c:pt>
                <c:pt idx="150">
                  <c:v>294</c:v>
                </c:pt>
                <c:pt idx="151">
                  <c:v>296</c:v>
                </c:pt>
                <c:pt idx="152">
                  <c:v>298</c:v>
                </c:pt>
                <c:pt idx="153">
                  <c:v>300</c:v>
                </c:pt>
                <c:pt idx="154">
                  <c:v>302</c:v>
                </c:pt>
                <c:pt idx="155">
                  <c:v>304</c:v>
                </c:pt>
                <c:pt idx="156">
                  <c:v>306</c:v>
                </c:pt>
                <c:pt idx="157">
                  <c:v>308</c:v>
                </c:pt>
                <c:pt idx="158">
                  <c:v>310</c:v>
                </c:pt>
                <c:pt idx="159">
                  <c:v>312</c:v>
                </c:pt>
                <c:pt idx="160">
                  <c:v>314</c:v>
                </c:pt>
                <c:pt idx="161">
                  <c:v>316</c:v>
                </c:pt>
                <c:pt idx="162">
                  <c:v>318</c:v>
                </c:pt>
                <c:pt idx="163">
                  <c:v>320</c:v>
                </c:pt>
                <c:pt idx="164">
                  <c:v>322</c:v>
                </c:pt>
                <c:pt idx="165">
                  <c:v>324</c:v>
                </c:pt>
                <c:pt idx="166">
                  <c:v>326</c:v>
                </c:pt>
                <c:pt idx="167">
                  <c:v>328</c:v>
                </c:pt>
                <c:pt idx="168">
                  <c:v>330</c:v>
                </c:pt>
                <c:pt idx="169">
                  <c:v>332</c:v>
                </c:pt>
                <c:pt idx="170">
                  <c:v>334</c:v>
                </c:pt>
                <c:pt idx="171">
                  <c:v>336</c:v>
                </c:pt>
                <c:pt idx="172">
                  <c:v>338</c:v>
                </c:pt>
                <c:pt idx="173">
                  <c:v>340</c:v>
                </c:pt>
                <c:pt idx="174">
                  <c:v>342</c:v>
                </c:pt>
                <c:pt idx="175">
                  <c:v>344</c:v>
                </c:pt>
                <c:pt idx="176">
                  <c:v>346</c:v>
                </c:pt>
                <c:pt idx="177">
                  <c:v>348</c:v>
                </c:pt>
                <c:pt idx="178">
                  <c:v>350</c:v>
                </c:pt>
                <c:pt idx="179">
                  <c:v>352</c:v>
                </c:pt>
                <c:pt idx="180">
                  <c:v>354</c:v>
                </c:pt>
                <c:pt idx="181">
                  <c:v>356</c:v>
                </c:pt>
                <c:pt idx="182">
                  <c:v>358</c:v>
                </c:pt>
                <c:pt idx="183">
                  <c:v>360</c:v>
                </c:pt>
                <c:pt idx="184">
                  <c:v>362</c:v>
                </c:pt>
                <c:pt idx="185">
                  <c:v>364</c:v>
                </c:pt>
                <c:pt idx="186">
                  <c:v>366</c:v>
                </c:pt>
                <c:pt idx="187">
                  <c:v>368</c:v>
                </c:pt>
                <c:pt idx="188">
                  <c:v>370</c:v>
                </c:pt>
                <c:pt idx="189">
                  <c:v>372</c:v>
                </c:pt>
                <c:pt idx="190">
                  <c:v>374</c:v>
                </c:pt>
                <c:pt idx="191">
                  <c:v>376</c:v>
                </c:pt>
                <c:pt idx="192">
                  <c:v>378</c:v>
                </c:pt>
                <c:pt idx="193">
                  <c:v>380</c:v>
                </c:pt>
                <c:pt idx="194">
                  <c:v>382</c:v>
                </c:pt>
                <c:pt idx="195">
                  <c:v>384</c:v>
                </c:pt>
                <c:pt idx="196">
                  <c:v>386</c:v>
                </c:pt>
                <c:pt idx="197">
                  <c:v>388</c:v>
                </c:pt>
                <c:pt idx="198">
                  <c:v>390</c:v>
                </c:pt>
                <c:pt idx="199">
                  <c:v>392</c:v>
                </c:pt>
                <c:pt idx="200">
                  <c:v>394</c:v>
                </c:pt>
                <c:pt idx="201">
                  <c:v>396</c:v>
                </c:pt>
                <c:pt idx="202">
                  <c:v>398</c:v>
                </c:pt>
                <c:pt idx="203">
                  <c:v>400</c:v>
                </c:pt>
                <c:pt idx="204">
                  <c:v>402</c:v>
                </c:pt>
                <c:pt idx="205">
                  <c:v>404</c:v>
                </c:pt>
                <c:pt idx="206">
                  <c:v>406</c:v>
                </c:pt>
                <c:pt idx="207">
                  <c:v>408</c:v>
                </c:pt>
                <c:pt idx="208">
                  <c:v>410</c:v>
                </c:pt>
                <c:pt idx="209">
                  <c:v>412</c:v>
                </c:pt>
                <c:pt idx="210">
                  <c:v>414</c:v>
                </c:pt>
                <c:pt idx="211">
                  <c:v>416</c:v>
                </c:pt>
                <c:pt idx="212">
                  <c:v>418</c:v>
                </c:pt>
                <c:pt idx="213">
                  <c:v>420</c:v>
                </c:pt>
                <c:pt idx="214">
                  <c:v>422</c:v>
                </c:pt>
                <c:pt idx="215">
                  <c:v>424</c:v>
                </c:pt>
                <c:pt idx="216">
                  <c:v>426</c:v>
                </c:pt>
                <c:pt idx="217">
                  <c:v>428</c:v>
                </c:pt>
                <c:pt idx="218">
                  <c:v>430</c:v>
                </c:pt>
                <c:pt idx="219">
                  <c:v>432</c:v>
                </c:pt>
                <c:pt idx="220">
                  <c:v>434</c:v>
                </c:pt>
                <c:pt idx="221">
                  <c:v>436</c:v>
                </c:pt>
                <c:pt idx="222">
                  <c:v>438</c:v>
                </c:pt>
                <c:pt idx="223">
                  <c:v>440</c:v>
                </c:pt>
                <c:pt idx="224">
                  <c:v>442</c:v>
                </c:pt>
                <c:pt idx="225">
                  <c:v>444</c:v>
                </c:pt>
                <c:pt idx="226">
                  <c:v>446</c:v>
                </c:pt>
                <c:pt idx="227">
                  <c:v>448</c:v>
                </c:pt>
                <c:pt idx="228">
                  <c:v>450</c:v>
                </c:pt>
              </c:numCache>
            </c:numRef>
          </c:xVal>
          <c:yVal>
            <c:numRef>
              <c:f>S3ROTCOM!$D$14:$D$242</c:f>
              <c:numCache>
                <c:formatCode>General</c:formatCode>
                <c:ptCount val="229"/>
                <c:pt idx="0">
                  <c:v>546</c:v>
                </c:pt>
                <c:pt idx="1">
                  <c:v>546</c:v>
                </c:pt>
                <c:pt idx="2">
                  <c:v>454</c:v>
                </c:pt>
                <c:pt idx="3">
                  <c:v>442</c:v>
                </c:pt>
                <c:pt idx="4">
                  <c:v>431</c:v>
                </c:pt>
                <c:pt idx="5">
                  <c:v>410</c:v>
                </c:pt>
                <c:pt idx="6">
                  <c:v>393</c:v>
                </c:pt>
                <c:pt idx="7">
                  <c:v>377</c:v>
                </c:pt>
                <c:pt idx="8">
                  <c:v>364</c:v>
                </c:pt>
                <c:pt idx="9">
                  <c:v>352</c:v>
                </c:pt>
                <c:pt idx="10">
                  <c:v>343</c:v>
                </c:pt>
                <c:pt idx="11">
                  <c:v>335</c:v>
                </c:pt>
                <c:pt idx="12">
                  <c:v>328</c:v>
                </c:pt>
                <c:pt idx="13">
                  <c:v>323</c:v>
                </c:pt>
                <c:pt idx="14">
                  <c:v>319</c:v>
                </c:pt>
                <c:pt idx="15">
                  <c:v>315</c:v>
                </c:pt>
                <c:pt idx="16">
                  <c:v>313</c:v>
                </c:pt>
                <c:pt idx="17">
                  <c:v>312</c:v>
                </c:pt>
                <c:pt idx="18">
                  <c:v>312</c:v>
                </c:pt>
                <c:pt idx="19">
                  <c:v>312</c:v>
                </c:pt>
                <c:pt idx="20">
                  <c:v>312</c:v>
                </c:pt>
                <c:pt idx="21">
                  <c:v>314</c:v>
                </c:pt>
                <c:pt idx="22">
                  <c:v>316</c:v>
                </c:pt>
                <c:pt idx="23">
                  <c:v>318</c:v>
                </c:pt>
                <c:pt idx="24">
                  <c:v>321</c:v>
                </c:pt>
                <c:pt idx="25">
                  <c:v>324</c:v>
                </c:pt>
                <c:pt idx="26">
                  <c:v>327</c:v>
                </c:pt>
                <c:pt idx="27">
                  <c:v>330</c:v>
                </c:pt>
                <c:pt idx="28">
                  <c:v>334</c:v>
                </c:pt>
                <c:pt idx="29">
                  <c:v>338</c:v>
                </c:pt>
                <c:pt idx="30">
                  <c:v>342</c:v>
                </c:pt>
                <c:pt idx="31">
                  <c:v>346</c:v>
                </c:pt>
                <c:pt idx="32">
                  <c:v>351</c:v>
                </c:pt>
                <c:pt idx="33">
                  <c:v>355</c:v>
                </c:pt>
                <c:pt idx="34">
                  <c:v>360</c:v>
                </c:pt>
                <c:pt idx="35">
                  <c:v>364</c:v>
                </c:pt>
                <c:pt idx="36">
                  <c:v>369</c:v>
                </c:pt>
                <c:pt idx="37">
                  <c:v>373</c:v>
                </c:pt>
                <c:pt idx="38">
                  <c:v>378</c:v>
                </c:pt>
                <c:pt idx="39">
                  <c:v>382</c:v>
                </c:pt>
                <c:pt idx="40">
                  <c:v>387</c:v>
                </c:pt>
                <c:pt idx="41">
                  <c:v>391</c:v>
                </c:pt>
                <c:pt idx="42">
                  <c:v>396</c:v>
                </c:pt>
                <c:pt idx="43">
                  <c:v>400</c:v>
                </c:pt>
                <c:pt idx="44">
                  <c:v>404</c:v>
                </c:pt>
                <c:pt idx="45">
                  <c:v>408</c:v>
                </c:pt>
                <c:pt idx="46">
                  <c:v>413</c:v>
                </c:pt>
                <c:pt idx="47">
                  <c:v>417</c:v>
                </c:pt>
                <c:pt idx="48">
                  <c:v>421</c:v>
                </c:pt>
                <c:pt idx="49">
                  <c:v>425</c:v>
                </c:pt>
                <c:pt idx="50">
                  <c:v>429</c:v>
                </c:pt>
                <c:pt idx="51">
                  <c:v>432</c:v>
                </c:pt>
                <c:pt idx="52">
                  <c:v>436</c:v>
                </c:pt>
                <c:pt idx="53">
                  <c:v>440</c:v>
                </c:pt>
                <c:pt idx="54">
                  <c:v>350</c:v>
                </c:pt>
                <c:pt idx="55">
                  <c:v>334</c:v>
                </c:pt>
                <c:pt idx="56">
                  <c:v>321</c:v>
                </c:pt>
                <c:pt idx="57">
                  <c:v>309</c:v>
                </c:pt>
                <c:pt idx="58">
                  <c:v>300</c:v>
                </c:pt>
                <c:pt idx="59">
                  <c:v>292</c:v>
                </c:pt>
                <c:pt idx="60">
                  <c:v>286</c:v>
                </c:pt>
                <c:pt idx="61">
                  <c:v>281</c:v>
                </c:pt>
                <c:pt idx="62">
                  <c:v>277</c:v>
                </c:pt>
                <c:pt idx="63">
                  <c:v>275</c:v>
                </c:pt>
                <c:pt idx="64">
                  <c:v>273</c:v>
                </c:pt>
                <c:pt idx="65">
                  <c:v>273</c:v>
                </c:pt>
                <c:pt idx="66">
                  <c:v>273</c:v>
                </c:pt>
                <c:pt idx="67">
                  <c:v>274</c:v>
                </c:pt>
                <c:pt idx="68">
                  <c:v>275</c:v>
                </c:pt>
                <c:pt idx="69">
                  <c:v>278</c:v>
                </c:pt>
                <c:pt idx="70">
                  <c:v>280</c:v>
                </c:pt>
                <c:pt idx="71">
                  <c:v>283</c:v>
                </c:pt>
                <c:pt idx="72">
                  <c:v>287</c:v>
                </c:pt>
                <c:pt idx="73">
                  <c:v>291</c:v>
                </c:pt>
                <c:pt idx="74">
                  <c:v>295</c:v>
                </c:pt>
                <c:pt idx="75">
                  <c:v>299</c:v>
                </c:pt>
                <c:pt idx="76">
                  <c:v>304</c:v>
                </c:pt>
                <c:pt idx="77">
                  <c:v>309</c:v>
                </c:pt>
                <c:pt idx="78">
                  <c:v>314</c:v>
                </c:pt>
                <c:pt idx="79">
                  <c:v>319</c:v>
                </c:pt>
                <c:pt idx="80">
                  <c:v>324</c:v>
                </c:pt>
                <c:pt idx="81">
                  <c:v>329</c:v>
                </c:pt>
                <c:pt idx="82">
                  <c:v>334</c:v>
                </c:pt>
                <c:pt idx="83">
                  <c:v>340</c:v>
                </c:pt>
                <c:pt idx="84">
                  <c:v>345</c:v>
                </c:pt>
                <c:pt idx="85">
                  <c:v>350</c:v>
                </c:pt>
                <c:pt idx="86">
                  <c:v>355</c:v>
                </c:pt>
                <c:pt idx="87">
                  <c:v>361</c:v>
                </c:pt>
                <c:pt idx="88">
                  <c:v>366</c:v>
                </c:pt>
                <c:pt idx="89">
                  <c:v>371</c:v>
                </c:pt>
                <c:pt idx="90">
                  <c:v>376</c:v>
                </c:pt>
                <c:pt idx="91">
                  <c:v>381</c:v>
                </c:pt>
                <c:pt idx="92">
                  <c:v>386</c:v>
                </c:pt>
                <c:pt idx="93">
                  <c:v>391</c:v>
                </c:pt>
                <c:pt idx="94">
                  <c:v>396</c:v>
                </c:pt>
                <c:pt idx="95">
                  <c:v>401</c:v>
                </c:pt>
                <c:pt idx="96">
                  <c:v>405</c:v>
                </c:pt>
                <c:pt idx="97">
                  <c:v>410</c:v>
                </c:pt>
                <c:pt idx="98">
                  <c:v>414</c:v>
                </c:pt>
                <c:pt idx="99">
                  <c:v>418</c:v>
                </c:pt>
                <c:pt idx="100">
                  <c:v>423</c:v>
                </c:pt>
                <c:pt idx="101">
                  <c:v>427</c:v>
                </c:pt>
                <c:pt idx="102">
                  <c:v>431</c:v>
                </c:pt>
                <c:pt idx="103">
                  <c:v>435</c:v>
                </c:pt>
                <c:pt idx="104">
                  <c:v>345</c:v>
                </c:pt>
                <c:pt idx="105">
                  <c:v>330</c:v>
                </c:pt>
                <c:pt idx="106">
                  <c:v>316</c:v>
                </c:pt>
                <c:pt idx="107">
                  <c:v>305</c:v>
                </c:pt>
                <c:pt idx="108">
                  <c:v>296</c:v>
                </c:pt>
                <c:pt idx="109">
                  <c:v>288</c:v>
                </c:pt>
                <c:pt idx="110">
                  <c:v>282</c:v>
                </c:pt>
                <c:pt idx="111">
                  <c:v>277</c:v>
                </c:pt>
                <c:pt idx="112">
                  <c:v>274</c:v>
                </c:pt>
                <c:pt idx="113">
                  <c:v>272</c:v>
                </c:pt>
                <c:pt idx="114">
                  <c:v>270</c:v>
                </c:pt>
                <c:pt idx="115">
                  <c:v>270</c:v>
                </c:pt>
                <c:pt idx="116">
                  <c:v>270</c:v>
                </c:pt>
                <c:pt idx="117">
                  <c:v>271</c:v>
                </c:pt>
                <c:pt idx="118">
                  <c:v>273</c:v>
                </c:pt>
                <c:pt idx="119">
                  <c:v>275</c:v>
                </c:pt>
                <c:pt idx="120">
                  <c:v>278</c:v>
                </c:pt>
                <c:pt idx="121">
                  <c:v>281</c:v>
                </c:pt>
                <c:pt idx="122">
                  <c:v>285</c:v>
                </c:pt>
                <c:pt idx="123">
                  <c:v>289</c:v>
                </c:pt>
                <c:pt idx="124">
                  <c:v>293</c:v>
                </c:pt>
                <c:pt idx="125">
                  <c:v>298</c:v>
                </c:pt>
                <c:pt idx="126">
                  <c:v>302</c:v>
                </c:pt>
                <c:pt idx="127">
                  <c:v>307</c:v>
                </c:pt>
                <c:pt idx="128">
                  <c:v>312</c:v>
                </c:pt>
                <c:pt idx="129">
                  <c:v>317</c:v>
                </c:pt>
                <c:pt idx="130">
                  <c:v>323</c:v>
                </c:pt>
                <c:pt idx="131">
                  <c:v>328</c:v>
                </c:pt>
                <c:pt idx="132">
                  <c:v>333</c:v>
                </c:pt>
                <c:pt idx="133">
                  <c:v>339</c:v>
                </c:pt>
                <c:pt idx="134">
                  <c:v>344</c:v>
                </c:pt>
                <c:pt idx="135">
                  <c:v>349</c:v>
                </c:pt>
                <c:pt idx="136">
                  <c:v>355</c:v>
                </c:pt>
                <c:pt idx="137">
                  <c:v>360</c:v>
                </c:pt>
                <c:pt idx="138">
                  <c:v>365</c:v>
                </c:pt>
                <c:pt idx="139">
                  <c:v>370</c:v>
                </c:pt>
                <c:pt idx="140">
                  <c:v>375</c:v>
                </c:pt>
                <c:pt idx="141">
                  <c:v>380</c:v>
                </c:pt>
                <c:pt idx="142">
                  <c:v>385</c:v>
                </c:pt>
                <c:pt idx="143">
                  <c:v>390</c:v>
                </c:pt>
                <c:pt idx="144">
                  <c:v>395</c:v>
                </c:pt>
                <c:pt idx="145">
                  <c:v>400</c:v>
                </c:pt>
                <c:pt idx="146">
                  <c:v>405</c:v>
                </c:pt>
                <c:pt idx="147">
                  <c:v>409</c:v>
                </c:pt>
                <c:pt idx="148">
                  <c:v>414</c:v>
                </c:pt>
                <c:pt idx="149">
                  <c:v>418</c:v>
                </c:pt>
                <c:pt idx="150">
                  <c:v>422</c:v>
                </c:pt>
                <c:pt idx="151">
                  <c:v>426</c:v>
                </c:pt>
                <c:pt idx="152">
                  <c:v>430</c:v>
                </c:pt>
                <c:pt idx="153">
                  <c:v>434</c:v>
                </c:pt>
                <c:pt idx="154">
                  <c:v>345</c:v>
                </c:pt>
                <c:pt idx="155">
                  <c:v>329</c:v>
                </c:pt>
                <c:pt idx="156">
                  <c:v>316</c:v>
                </c:pt>
                <c:pt idx="157">
                  <c:v>305</c:v>
                </c:pt>
                <c:pt idx="158">
                  <c:v>296</c:v>
                </c:pt>
                <c:pt idx="159">
                  <c:v>288</c:v>
                </c:pt>
                <c:pt idx="160">
                  <c:v>282</c:v>
                </c:pt>
                <c:pt idx="161">
                  <c:v>277</c:v>
                </c:pt>
                <c:pt idx="162">
                  <c:v>274</c:v>
                </c:pt>
                <c:pt idx="163">
                  <c:v>271</c:v>
                </c:pt>
                <c:pt idx="164">
                  <c:v>270</c:v>
                </c:pt>
                <c:pt idx="165">
                  <c:v>270</c:v>
                </c:pt>
                <c:pt idx="166">
                  <c:v>270</c:v>
                </c:pt>
                <c:pt idx="167">
                  <c:v>271</c:v>
                </c:pt>
                <c:pt idx="168">
                  <c:v>273</c:v>
                </c:pt>
                <c:pt idx="169">
                  <c:v>275</c:v>
                </c:pt>
                <c:pt idx="170">
                  <c:v>278</c:v>
                </c:pt>
                <c:pt idx="171">
                  <c:v>281</c:v>
                </c:pt>
                <c:pt idx="172">
                  <c:v>285</c:v>
                </c:pt>
                <c:pt idx="173">
                  <c:v>289</c:v>
                </c:pt>
                <c:pt idx="174">
                  <c:v>293</c:v>
                </c:pt>
                <c:pt idx="175">
                  <c:v>298</c:v>
                </c:pt>
                <c:pt idx="176">
                  <c:v>302</c:v>
                </c:pt>
                <c:pt idx="177">
                  <c:v>307</c:v>
                </c:pt>
                <c:pt idx="178">
                  <c:v>312</c:v>
                </c:pt>
                <c:pt idx="179">
                  <c:v>317</c:v>
                </c:pt>
                <c:pt idx="180">
                  <c:v>323</c:v>
                </c:pt>
                <c:pt idx="181">
                  <c:v>328</c:v>
                </c:pt>
                <c:pt idx="182">
                  <c:v>333</c:v>
                </c:pt>
                <c:pt idx="183">
                  <c:v>338</c:v>
                </c:pt>
                <c:pt idx="184">
                  <c:v>344</c:v>
                </c:pt>
                <c:pt idx="185">
                  <c:v>349</c:v>
                </c:pt>
                <c:pt idx="186">
                  <c:v>355</c:v>
                </c:pt>
                <c:pt idx="187">
                  <c:v>360</c:v>
                </c:pt>
                <c:pt idx="188">
                  <c:v>365</c:v>
                </c:pt>
                <c:pt idx="189">
                  <c:v>370</c:v>
                </c:pt>
                <c:pt idx="190">
                  <c:v>375</c:v>
                </c:pt>
                <c:pt idx="191">
                  <c:v>380</c:v>
                </c:pt>
                <c:pt idx="192">
                  <c:v>385</c:v>
                </c:pt>
                <c:pt idx="193">
                  <c:v>390</c:v>
                </c:pt>
                <c:pt idx="194">
                  <c:v>395</c:v>
                </c:pt>
                <c:pt idx="195">
                  <c:v>400</c:v>
                </c:pt>
                <c:pt idx="196">
                  <c:v>405</c:v>
                </c:pt>
                <c:pt idx="197">
                  <c:v>409</c:v>
                </c:pt>
                <c:pt idx="198">
                  <c:v>413</c:v>
                </c:pt>
                <c:pt idx="199">
                  <c:v>418</c:v>
                </c:pt>
                <c:pt idx="200">
                  <c:v>422</c:v>
                </c:pt>
                <c:pt idx="201">
                  <c:v>426</c:v>
                </c:pt>
                <c:pt idx="202">
                  <c:v>430</c:v>
                </c:pt>
                <c:pt idx="203">
                  <c:v>434</c:v>
                </c:pt>
                <c:pt idx="204">
                  <c:v>345</c:v>
                </c:pt>
                <c:pt idx="205">
                  <c:v>329</c:v>
                </c:pt>
                <c:pt idx="206">
                  <c:v>316</c:v>
                </c:pt>
                <c:pt idx="207">
                  <c:v>305</c:v>
                </c:pt>
                <c:pt idx="208">
                  <c:v>296</c:v>
                </c:pt>
                <c:pt idx="209">
                  <c:v>288</c:v>
                </c:pt>
                <c:pt idx="210">
                  <c:v>282</c:v>
                </c:pt>
                <c:pt idx="211">
                  <c:v>277</c:v>
                </c:pt>
                <c:pt idx="212">
                  <c:v>274</c:v>
                </c:pt>
                <c:pt idx="213">
                  <c:v>271</c:v>
                </c:pt>
                <c:pt idx="214">
                  <c:v>270</c:v>
                </c:pt>
                <c:pt idx="215">
                  <c:v>270</c:v>
                </c:pt>
                <c:pt idx="216">
                  <c:v>270</c:v>
                </c:pt>
                <c:pt idx="217">
                  <c:v>271</c:v>
                </c:pt>
                <c:pt idx="218">
                  <c:v>273</c:v>
                </c:pt>
                <c:pt idx="219">
                  <c:v>275</c:v>
                </c:pt>
                <c:pt idx="220">
                  <c:v>278</c:v>
                </c:pt>
                <c:pt idx="221">
                  <c:v>281</c:v>
                </c:pt>
                <c:pt idx="222">
                  <c:v>285</c:v>
                </c:pt>
                <c:pt idx="223">
                  <c:v>289</c:v>
                </c:pt>
                <c:pt idx="224">
                  <c:v>293</c:v>
                </c:pt>
                <c:pt idx="225">
                  <c:v>298</c:v>
                </c:pt>
                <c:pt idx="226">
                  <c:v>302</c:v>
                </c:pt>
                <c:pt idx="227">
                  <c:v>307</c:v>
                </c:pt>
                <c:pt idx="228">
                  <c:v>312</c:v>
                </c:pt>
              </c:numCache>
            </c:numRef>
          </c:yVal>
          <c:smooth val="0"/>
          <c:extLst>
            <c:ext xmlns:c16="http://schemas.microsoft.com/office/drawing/2014/chart" uri="{C3380CC4-5D6E-409C-BE32-E72D297353CC}">
              <c16:uniqueId val="{00000001-2659-40A1-98A0-3557B83E160F}"/>
            </c:ext>
          </c:extLst>
        </c:ser>
        <c:ser>
          <c:idx val="2"/>
          <c:order val="2"/>
          <c:tx>
            <c:v>50 Year Rotation</c:v>
          </c:tx>
          <c:spPr>
            <a:ln w="34746">
              <a:solidFill>
                <a:srgbClr val="333333"/>
              </a:solidFill>
              <a:prstDash val="solid"/>
            </a:ln>
          </c:spPr>
          <c:marker>
            <c:symbol val="none"/>
          </c:marker>
          <c:xVal>
            <c:numRef>
              <c:f>S3ROTCOM!$A$14:$A$242</c:f>
              <c:numCache>
                <c:formatCode>General</c:formatCode>
                <c:ptCount val="229"/>
                <c:pt idx="0">
                  <c:v>-50</c:v>
                </c:pt>
                <c:pt idx="1">
                  <c:v>-1</c:v>
                </c:pt>
                <c:pt idx="2">
                  <c:v>0</c:v>
                </c:pt>
                <c:pt idx="3">
                  <c:v>1</c:v>
                </c:pt>
                <c:pt idx="4">
                  <c:v>2</c:v>
                </c:pt>
                <c:pt idx="5">
                  <c:v>4</c:v>
                </c:pt>
                <c:pt idx="6">
                  <c:v>6</c:v>
                </c:pt>
                <c:pt idx="7">
                  <c:v>8</c:v>
                </c:pt>
                <c:pt idx="8">
                  <c:v>10</c:v>
                </c:pt>
                <c:pt idx="9">
                  <c:v>12</c:v>
                </c:pt>
                <c:pt idx="10">
                  <c:v>14</c:v>
                </c:pt>
                <c:pt idx="11">
                  <c:v>16</c:v>
                </c:pt>
                <c:pt idx="12">
                  <c:v>18</c:v>
                </c:pt>
                <c:pt idx="13">
                  <c:v>20</c:v>
                </c:pt>
                <c:pt idx="14">
                  <c:v>22</c:v>
                </c:pt>
                <c:pt idx="15">
                  <c:v>24</c:v>
                </c:pt>
                <c:pt idx="16">
                  <c:v>26</c:v>
                </c:pt>
                <c:pt idx="17">
                  <c:v>28</c:v>
                </c:pt>
                <c:pt idx="18">
                  <c:v>30</c:v>
                </c:pt>
                <c:pt idx="19">
                  <c:v>32</c:v>
                </c:pt>
                <c:pt idx="20">
                  <c:v>34</c:v>
                </c:pt>
                <c:pt idx="21">
                  <c:v>36</c:v>
                </c:pt>
                <c:pt idx="22">
                  <c:v>38</c:v>
                </c:pt>
                <c:pt idx="23">
                  <c:v>40</c:v>
                </c:pt>
                <c:pt idx="24">
                  <c:v>42</c:v>
                </c:pt>
                <c:pt idx="25">
                  <c:v>44</c:v>
                </c:pt>
                <c:pt idx="26">
                  <c:v>46</c:v>
                </c:pt>
                <c:pt idx="27">
                  <c:v>48</c:v>
                </c:pt>
                <c:pt idx="28">
                  <c:v>50</c:v>
                </c:pt>
                <c:pt idx="29">
                  <c:v>52</c:v>
                </c:pt>
                <c:pt idx="30">
                  <c:v>54</c:v>
                </c:pt>
                <c:pt idx="31">
                  <c:v>56</c:v>
                </c:pt>
                <c:pt idx="32">
                  <c:v>58</c:v>
                </c:pt>
                <c:pt idx="33">
                  <c:v>60</c:v>
                </c:pt>
                <c:pt idx="34">
                  <c:v>62</c:v>
                </c:pt>
                <c:pt idx="35">
                  <c:v>64</c:v>
                </c:pt>
                <c:pt idx="36">
                  <c:v>66</c:v>
                </c:pt>
                <c:pt idx="37">
                  <c:v>68</c:v>
                </c:pt>
                <c:pt idx="38">
                  <c:v>70</c:v>
                </c:pt>
                <c:pt idx="39">
                  <c:v>72</c:v>
                </c:pt>
                <c:pt idx="40">
                  <c:v>74</c:v>
                </c:pt>
                <c:pt idx="41">
                  <c:v>76</c:v>
                </c:pt>
                <c:pt idx="42">
                  <c:v>78</c:v>
                </c:pt>
                <c:pt idx="43">
                  <c:v>80</c:v>
                </c:pt>
                <c:pt idx="44">
                  <c:v>82</c:v>
                </c:pt>
                <c:pt idx="45">
                  <c:v>84</c:v>
                </c:pt>
                <c:pt idx="46">
                  <c:v>86</c:v>
                </c:pt>
                <c:pt idx="47">
                  <c:v>88</c:v>
                </c:pt>
                <c:pt idx="48">
                  <c:v>90</c:v>
                </c:pt>
                <c:pt idx="49">
                  <c:v>92</c:v>
                </c:pt>
                <c:pt idx="50">
                  <c:v>94</c:v>
                </c:pt>
                <c:pt idx="51">
                  <c:v>96</c:v>
                </c:pt>
                <c:pt idx="52">
                  <c:v>98</c:v>
                </c:pt>
                <c:pt idx="53">
                  <c:v>100</c:v>
                </c:pt>
                <c:pt idx="54">
                  <c:v>102</c:v>
                </c:pt>
                <c:pt idx="55">
                  <c:v>104</c:v>
                </c:pt>
                <c:pt idx="56">
                  <c:v>106</c:v>
                </c:pt>
                <c:pt idx="57">
                  <c:v>108</c:v>
                </c:pt>
                <c:pt idx="58">
                  <c:v>110</c:v>
                </c:pt>
                <c:pt idx="59">
                  <c:v>112</c:v>
                </c:pt>
                <c:pt idx="60">
                  <c:v>114</c:v>
                </c:pt>
                <c:pt idx="61">
                  <c:v>116</c:v>
                </c:pt>
                <c:pt idx="62">
                  <c:v>118</c:v>
                </c:pt>
                <c:pt idx="63">
                  <c:v>120</c:v>
                </c:pt>
                <c:pt idx="64">
                  <c:v>122</c:v>
                </c:pt>
                <c:pt idx="65">
                  <c:v>124</c:v>
                </c:pt>
                <c:pt idx="66">
                  <c:v>126</c:v>
                </c:pt>
                <c:pt idx="67">
                  <c:v>128</c:v>
                </c:pt>
                <c:pt idx="68">
                  <c:v>130</c:v>
                </c:pt>
                <c:pt idx="69">
                  <c:v>132</c:v>
                </c:pt>
                <c:pt idx="70">
                  <c:v>134</c:v>
                </c:pt>
                <c:pt idx="71">
                  <c:v>136</c:v>
                </c:pt>
                <c:pt idx="72">
                  <c:v>138</c:v>
                </c:pt>
                <c:pt idx="73">
                  <c:v>140</c:v>
                </c:pt>
                <c:pt idx="74">
                  <c:v>142</c:v>
                </c:pt>
                <c:pt idx="75">
                  <c:v>144</c:v>
                </c:pt>
                <c:pt idx="76">
                  <c:v>146</c:v>
                </c:pt>
                <c:pt idx="77">
                  <c:v>148</c:v>
                </c:pt>
                <c:pt idx="78">
                  <c:v>150</c:v>
                </c:pt>
                <c:pt idx="79">
                  <c:v>152</c:v>
                </c:pt>
                <c:pt idx="80">
                  <c:v>154</c:v>
                </c:pt>
                <c:pt idx="81">
                  <c:v>156</c:v>
                </c:pt>
                <c:pt idx="82">
                  <c:v>158</c:v>
                </c:pt>
                <c:pt idx="83">
                  <c:v>160</c:v>
                </c:pt>
                <c:pt idx="84">
                  <c:v>162</c:v>
                </c:pt>
                <c:pt idx="85">
                  <c:v>164</c:v>
                </c:pt>
                <c:pt idx="86">
                  <c:v>166</c:v>
                </c:pt>
                <c:pt idx="87">
                  <c:v>168</c:v>
                </c:pt>
                <c:pt idx="88">
                  <c:v>170</c:v>
                </c:pt>
                <c:pt idx="89">
                  <c:v>172</c:v>
                </c:pt>
                <c:pt idx="90">
                  <c:v>174</c:v>
                </c:pt>
                <c:pt idx="91">
                  <c:v>176</c:v>
                </c:pt>
                <c:pt idx="92">
                  <c:v>178</c:v>
                </c:pt>
                <c:pt idx="93">
                  <c:v>180</c:v>
                </c:pt>
                <c:pt idx="94">
                  <c:v>182</c:v>
                </c:pt>
                <c:pt idx="95">
                  <c:v>184</c:v>
                </c:pt>
                <c:pt idx="96">
                  <c:v>186</c:v>
                </c:pt>
                <c:pt idx="97">
                  <c:v>188</c:v>
                </c:pt>
                <c:pt idx="98">
                  <c:v>190</c:v>
                </c:pt>
                <c:pt idx="99">
                  <c:v>192</c:v>
                </c:pt>
                <c:pt idx="100">
                  <c:v>194</c:v>
                </c:pt>
                <c:pt idx="101">
                  <c:v>196</c:v>
                </c:pt>
                <c:pt idx="102">
                  <c:v>198</c:v>
                </c:pt>
                <c:pt idx="103">
                  <c:v>200</c:v>
                </c:pt>
                <c:pt idx="104">
                  <c:v>202</c:v>
                </c:pt>
                <c:pt idx="105">
                  <c:v>204</c:v>
                </c:pt>
                <c:pt idx="106">
                  <c:v>206</c:v>
                </c:pt>
                <c:pt idx="107">
                  <c:v>208</c:v>
                </c:pt>
                <c:pt idx="108">
                  <c:v>210</c:v>
                </c:pt>
                <c:pt idx="109">
                  <c:v>212</c:v>
                </c:pt>
                <c:pt idx="110">
                  <c:v>214</c:v>
                </c:pt>
                <c:pt idx="111">
                  <c:v>216</c:v>
                </c:pt>
                <c:pt idx="112">
                  <c:v>218</c:v>
                </c:pt>
                <c:pt idx="113">
                  <c:v>220</c:v>
                </c:pt>
                <c:pt idx="114">
                  <c:v>222</c:v>
                </c:pt>
                <c:pt idx="115">
                  <c:v>224</c:v>
                </c:pt>
                <c:pt idx="116">
                  <c:v>226</c:v>
                </c:pt>
                <c:pt idx="117">
                  <c:v>228</c:v>
                </c:pt>
                <c:pt idx="118">
                  <c:v>230</c:v>
                </c:pt>
                <c:pt idx="119">
                  <c:v>232</c:v>
                </c:pt>
                <c:pt idx="120">
                  <c:v>234</c:v>
                </c:pt>
                <c:pt idx="121">
                  <c:v>236</c:v>
                </c:pt>
                <c:pt idx="122">
                  <c:v>238</c:v>
                </c:pt>
                <c:pt idx="123">
                  <c:v>240</c:v>
                </c:pt>
                <c:pt idx="124">
                  <c:v>242</c:v>
                </c:pt>
                <c:pt idx="125">
                  <c:v>244</c:v>
                </c:pt>
                <c:pt idx="126">
                  <c:v>246</c:v>
                </c:pt>
                <c:pt idx="127">
                  <c:v>248</c:v>
                </c:pt>
                <c:pt idx="128">
                  <c:v>250</c:v>
                </c:pt>
                <c:pt idx="129">
                  <c:v>252</c:v>
                </c:pt>
                <c:pt idx="130">
                  <c:v>254</c:v>
                </c:pt>
                <c:pt idx="131">
                  <c:v>256</c:v>
                </c:pt>
                <c:pt idx="132">
                  <c:v>258</c:v>
                </c:pt>
                <c:pt idx="133">
                  <c:v>260</c:v>
                </c:pt>
                <c:pt idx="134">
                  <c:v>262</c:v>
                </c:pt>
                <c:pt idx="135">
                  <c:v>264</c:v>
                </c:pt>
                <c:pt idx="136">
                  <c:v>266</c:v>
                </c:pt>
                <c:pt idx="137">
                  <c:v>268</c:v>
                </c:pt>
                <c:pt idx="138">
                  <c:v>270</c:v>
                </c:pt>
                <c:pt idx="139">
                  <c:v>272</c:v>
                </c:pt>
                <c:pt idx="140">
                  <c:v>274</c:v>
                </c:pt>
                <c:pt idx="141">
                  <c:v>276</c:v>
                </c:pt>
                <c:pt idx="142">
                  <c:v>278</c:v>
                </c:pt>
                <c:pt idx="143">
                  <c:v>280</c:v>
                </c:pt>
                <c:pt idx="144">
                  <c:v>282</c:v>
                </c:pt>
                <c:pt idx="145">
                  <c:v>284</c:v>
                </c:pt>
                <c:pt idx="146">
                  <c:v>286</c:v>
                </c:pt>
                <c:pt idx="147">
                  <c:v>288</c:v>
                </c:pt>
                <c:pt idx="148">
                  <c:v>290</c:v>
                </c:pt>
                <c:pt idx="149">
                  <c:v>292</c:v>
                </c:pt>
                <c:pt idx="150">
                  <c:v>294</c:v>
                </c:pt>
                <c:pt idx="151">
                  <c:v>296</c:v>
                </c:pt>
                <c:pt idx="152">
                  <c:v>298</c:v>
                </c:pt>
                <c:pt idx="153">
                  <c:v>300</c:v>
                </c:pt>
                <c:pt idx="154">
                  <c:v>302</c:v>
                </c:pt>
                <c:pt idx="155">
                  <c:v>304</c:v>
                </c:pt>
                <c:pt idx="156">
                  <c:v>306</c:v>
                </c:pt>
                <c:pt idx="157">
                  <c:v>308</c:v>
                </c:pt>
                <c:pt idx="158">
                  <c:v>310</c:v>
                </c:pt>
                <c:pt idx="159">
                  <c:v>312</c:v>
                </c:pt>
                <c:pt idx="160">
                  <c:v>314</c:v>
                </c:pt>
                <c:pt idx="161">
                  <c:v>316</c:v>
                </c:pt>
                <c:pt idx="162">
                  <c:v>318</c:v>
                </c:pt>
                <c:pt idx="163">
                  <c:v>320</c:v>
                </c:pt>
                <c:pt idx="164">
                  <c:v>322</c:v>
                </c:pt>
                <c:pt idx="165">
                  <c:v>324</c:v>
                </c:pt>
                <c:pt idx="166">
                  <c:v>326</c:v>
                </c:pt>
                <c:pt idx="167">
                  <c:v>328</c:v>
                </c:pt>
                <c:pt idx="168">
                  <c:v>330</c:v>
                </c:pt>
                <c:pt idx="169">
                  <c:v>332</c:v>
                </c:pt>
                <c:pt idx="170">
                  <c:v>334</c:v>
                </c:pt>
                <c:pt idx="171">
                  <c:v>336</c:v>
                </c:pt>
                <c:pt idx="172">
                  <c:v>338</c:v>
                </c:pt>
                <c:pt idx="173">
                  <c:v>340</c:v>
                </c:pt>
                <c:pt idx="174">
                  <c:v>342</c:v>
                </c:pt>
                <c:pt idx="175">
                  <c:v>344</c:v>
                </c:pt>
                <c:pt idx="176">
                  <c:v>346</c:v>
                </c:pt>
                <c:pt idx="177">
                  <c:v>348</c:v>
                </c:pt>
                <c:pt idx="178">
                  <c:v>350</c:v>
                </c:pt>
                <c:pt idx="179">
                  <c:v>352</c:v>
                </c:pt>
                <c:pt idx="180">
                  <c:v>354</c:v>
                </c:pt>
                <c:pt idx="181">
                  <c:v>356</c:v>
                </c:pt>
                <c:pt idx="182">
                  <c:v>358</c:v>
                </c:pt>
                <c:pt idx="183">
                  <c:v>360</c:v>
                </c:pt>
                <c:pt idx="184">
                  <c:v>362</c:v>
                </c:pt>
                <c:pt idx="185">
                  <c:v>364</c:v>
                </c:pt>
                <c:pt idx="186">
                  <c:v>366</c:v>
                </c:pt>
                <c:pt idx="187">
                  <c:v>368</c:v>
                </c:pt>
                <c:pt idx="188">
                  <c:v>370</c:v>
                </c:pt>
                <c:pt idx="189">
                  <c:v>372</c:v>
                </c:pt>
                <c:pt idx="190">
                  <c:v>374</c:v>
                </c:pt>
                <c:pt idx="191">
                  <c:v>376</c:v>
                </c:pt>
                <c:pt idx="192">
                  <c:v>378</c:v>
                </c:pt>
                <c:pt idx="193">
                  <c:v>380</c:v>
                </c:pt>
                <c:pt idx="194">
                  <c:v>382</c:v>
                </c:pt>
                <c:pt idx="195">
                  <c:v>384</c:v>
                </c:pt>
                <c:pt idx="196">
                  <c:v>386</c:v>
                </c:pt>
                <c:pt idx="197">
                  <c:v>388</c:v>
                </c:pt>
                <c:pt idx="198">
                  <c:v>390</c:v>
                </c:pt>
                <c:pt idx="199">
                  <c:v>392</c:v>
                </c:pt>
                <c:pt idx="200">
                  <c:v>394</c:v>
                </c:pt>
                <c:pt idx="201">
                  <c:v>396</c:v>
                </c:pt>
                <c:pt idx="202">
                  <c:v>398</c:v>
                </c:pt>
                <c:pt idx="203">
                  <c:v>400</c:v>
                </c:pt>
                <c:pt idx="204">
                  <c:v>402</c:v>
                </c:pt>
                <c:pt idx="205">
                  <c:v>404</c:v>
                </c:pt>
                <c:pt idx="206">
                  <c:v>406</c:v>
                </c:pt>
                <c:pt idx="207">
                  <c:v>408</c:v>
                </c:pt>
                <c:pt idx="208">
                  <c:v>410</c:v>
                </c:pt>
                <c:pt idx="209">
                  <c:v>412</c:v>
                </c:pt>
                <c:pt idx="210">
                  <c:v>414</c:v>
                </c:pt>
                <c:pt idx="211">
                  <c:v>416</c:v>
                </c:pt>
                <c:pt idx="212">
                  <c:v>418</c:v>
                </c:pt>
                <c:pt idx="213">
                  <c:v>420</c:v>
                </c:pt>
                <c:pt idx="214">
                  <c:v>422</c:v>
                </c:pt>
                <c:pt idx="215">
                  <c:v>424</c:v>
                </c:pt>
                <c:pt idx="216">
                  <c:v>426</c:v>
                </c:pt>
                <c:pt idx="217">
                  <c:v>428</c:v>
                </c:pt>
                <c:pt idx="218">
                  <c:v>430</c:v>
                </c:pt>
                <c:pt idx="219">
                  <c:v>432</c:v>
                </c:pt>
                <c:pt idx="220">
                  <c:v>434</c:v>
                </c:pt>
                <c:pt idx="221">
                  <c:v>436</c:v>
                </c:pt>
                <c:pt idx="222">
                  <c:v>438</c:v>
                </c:pt>
                <c:pt idx="223">
                  <c:v>440</c:v>
                </c:pt>
                <c:pt idx="224">
                  <c:v>442</c:v>
                </c:pt>
                <c:pt idx="225">
                  <c:v>444</c:v>
                </c:pt>
                <c:pt idx="226">
                  <c:v>446</c:v>
                </c:pt>
                <c:pt idx="227">
                  <c:v>448</c:v>
                </c:pt>
                <c:pt idx="228">
                  <c:v>450</c:v>
                </c:pt>
              </c:numCache>
            </c:numRef>
          </c:xVal>
          <c:yVal>
            <c:numRef>
              <c:f>S3ROTCOM!$C$14:$C$242</c:f>
              <c:numCache>
                <c:formatCode>General</c:formatCode>
                <c:ptCount val="229"/>
                <c:pt idx="0">
                  <c:v>546</c:v>
                </c:pt>
                <c:pt idx="1">
                  <c:v>546</c:v>
                </c:pt>
                <c:pt idx="2">
                  <c:v>454</c:v>
                </c:pt>
                <c:pt idx="3">
                  <c:v>442</c:v>
                </c:pt>
                <c:pt idx="4">
                  <c:v>431</c:v>
                </c:pt>
                <c:pt idx="5">
                  <c:v>410</c:v>
                </c:pt>
                <c:pt idx="6">
                  <c:v>393</c:v>
                </c:pt>
                <c:pt idx="7">
                  <c:v>377</c:v>
                </c:pt>
                <c:pt idx="8">
                  <c:v>364</c:v>
                </c:pt>
                <c:pt idx="9">
                  <c:v>352</c:v>
                </c:pt>
                <c:pt idx="10">
                  <c:v>343</c:v>
                </c:pt>
                <c:pt idx="11">
                  <c:v>335</c:v>
                </c:pt>
                <c:pt idx="12">
                  <c:v>328</c:v>
                </c:pt>
                <c:pt idx="13">
                  <c:v>323</c:v>
                </c:pt>
                <c:pt idx="14">
                  <c:v>319</c:v>
                </c:pt>
                <c:pt idx="15">
                  <c:v>315</c:v>
                </c:pt>
                <c:pt idx="16">
                  <c:v>313</c:v>
                </c:pt>
                <c:pt idx="17">
                  <c:v>312</c:v>
                </c:pt>
                <c:pt idx="18">
                  <c:v>312</c:v>
                </c:pt>
                <c:pt idx="19">
                  <c:v>312</c:v>
                </c:pt>
                <c:pt idx="20">
                  <c:v>312</c:v>
                </c:pt>
                <c:pt idx="21">
                  <c:v>314</c:v>
                </c:pt>
                <c:pt idx="22">
                  <c:v>316</c:v>
                </c:pt>
                <c:pt idx="23">
                  <c:v>318</c:v>
                </c:pt>
                <c:pt idx="24">
                  <c:v>321</c:v>
                </c:pt>
                <c:pt idx="25">
                  <c:v>324</c:v>
                </c:pt>
                <c:pt idx="26">
                  <c:v>327</c:v>
                </c:pt>
                <c:pt idx="27">
                  <c:v>330</c:v>
                </c:pt>
                <c:pt idx="28">
                  <c:v>334</c:v>
                </c:pt>
                <c:pt idx="29">
                  <c:v>280</c:v>
                </c:pt>
                <c:pt idx="30">
                  <c:v>268</c:v>
                </c:pt>
                <c:pt idx="31">
                  <c:v>258</c:v>
                </c:pt>
                <c:pt idx="32">
                  <c:v>250</c:v>
                </c:pt>
                <c:pt idx="33">
                  <c:v>244</c:v>
                </c:pt>
                <c:pt idx="34">
                  <c:v>239</c:v>
                </c:pt>
                <c:pt idx="35">
                  <c:v>236</c:v>
                </c:pt>
                <c:pt idx="36">
                  <c:v>234</c:v>
                </c:pt>
                <c:pt idx="37">
                  <c:v>233</c:v>
                </c:pt>
                <c:pt idx="38">
                  <c:v>233</c:v>
                </c:pt>
                <c:pt idx="39">
                  <c:v>233</c:v>
                </c:pt>
                <c:pt idx="40">
                  <c:v>235</c:v>
                </c:pt>
                <c:pt idx="41">
                  <c:v>237</c:v>
                </c:pt>
                <c:pt idx="42">
                  <c:v>240</c:v>
                </c:pt>
                <c:pt idx="43">
                  <c:v>243</c:v>
                </c:pt>
                <c:pt idx="44">
                  <c:v>247</c:v>
                </c:pt>
                <c:pt idx="45">
                  <c:v>252</c:v>
                </c:pt>
                <c:pt idx="46">
                  <c:v>256</c:v>
                </c:pt>
                <c:pt idx="47">
                  <c:v>261</c:v>
                </c:pt>
                <c:pt idx="48">
                  <c:v>267</c:v>
                </c:pt>
                <c:pt idx="49">
                  <c:v>272</c:v>
                </c:pt>
                <c:pt idx="50">
                  <c:v>278</c:v>
                </c:pt>
                <c:pt idx="51">
                  <c:v>283</c:v>
                </c:pt>
                <c:pt idx="52">
                  <c:v>289</c:v>
                </c:pt>
                <c:pt idx="53">
                  <c:v>295</c:v>
                </c:pt>
                <c:pt idx="54">
                  <c:v>243</c:v>
                </c:pt>
                <c:pt idx="55">
                  <c:v>233</c:v>
                </c:pt>
                <c:pt idx="56">
                  <c:v>225</c:v>
                </c:pt>
                <c:pt idx="57">
                  <c:v>219</c:v>
                </c:pt>
                <c:pt idx="58">
                  <c:v>215</c:v>
                </c:pt>
                <c:pt idx="59">
                  <c:v>211</c:v>
                </c:pt>
                <c:pt idx="60">
                  <c:v>209</c:v>
                </c:pt>
                <c:pt idx="61">
                  <c:v>209</c:v>
                </c:pt>
                <c:pt idx="62">
                  <c:v>209</c:v>
                </c:pt>
                <c:pt idx="63">
                  <c:v>210</c:v>
                </c:pt>
                <c:pt idx="64">
                  <c:v>212</c:v>
                </c:pt>
                <c:pt idx="65">
                  <c:v>215</c:v>
                </c:pt>
                <c:pt idx="66">
                  <c:v>218</c:v>
                </c:pt>
                <c:pt idx="67">
                  <c:v>222</c:v>
                </c:pt>
                <c:pt idx="68">
                  <c:v>226</c:v>
                </c:pt>
                <c:pt idx="69">
                  <c:v>231</c:v>
                </c:pt>
                <c:pt idx="70">
                  <c:v>236</c:v>
                </c:pt>
                <c:pt idx="71">
                  <c:v>242</c:v>
                </c:pt>
                <c:pt idx="72">
                  <c:v>248</c:v>
                </c:pt>
                <c:pt idx="73">
                  <c:v>254</c:v>
                </c:pt>
                <c:pt idx="74">
                  <c:v>260</c:v>
                </c:pt>
                <c:pt idx="75">
                  <c:v>266</c:v>
                </c:pt>
                <c:pt idx="76">
                  <c:v>272</c:v>
                </c:pt>
                <c:pt idx="77">
                  <c:v>279</c:v>
                </c:pt>
                <c:pt idx="78">
                  <c:v>285</c:v>
                </c:pt>
                <c:pt idx="79">
                  <c:v>234</c:v>
                </c:pt>
                <c:pt idx="80">
                  <c:v>224</c:v>
                </c:pt>
                <c:pt idx="81">
                  <c:v>217</c:v>
                </c:pt>
                <c:pt idx="82">
                  <c:v>211</c:v>
                </c:pt>
                <c:pt idx="83">
                  <c:v>207</c:v>
                </c:pt>
                <c:pt idx="84">
                  <c:v>204</c:v>
                </c:pt>
                <c:pt idx="85">
                  <c:v>202</c:v>
                </c:pt>
                <c:pt idx="86">
                  <c:v>202</c:v>
                </c:pt>
                <c:pt idx="87">
                  <c:v>203</c:v>
                </c:pt>
                <c:pt idx="88">
                  <c:v>204</c:v>
                </c:pt>
                <c:pt idx="89">
                  <c:v>206</c:v>
                </c:pt>
                <c:pt idx="90">
                  <c:v>209</c:v>
                </c:pt>
                <c:pt idx="91">
                  <c:v>213</c:v>
                </c:pt>
                <c:pt idx="92">
                  <c:v>217</c:v>
                </c:pt>
                <c:pt idx="93">
                  <c:v>222</c:v>
                </c:pt>
                <c:pt idx="94">
                  <c:v>227</c:v>
                </c:pt>
                <c:pt idx="95">
                  <c:v>232</c:v>
                </c:pt>
                <c:pt idx="96">
                  <c:v>238</c:v>
                </c:pt>
                <c:pt idx="97">
                  <c:v>244</c:v>
                </c:pt>
                <c:pt idx="98">
                  <c:v>250</c:v>
                </c:pt>
                <c:pt idx="99">
                  <c:v>256</c:v>
                </c:pt>
                <c:pt idx="100">
                  <c:v>263</c:v>
                </c:pt>
                <c:pt idx="101">
                  <c:v>269</c:v>
                </c:pt>
                <c:pt idx="102">
                  <c:v>276</c:v>
                </c:pt>
                <c:pt idx="103">
                  <c:v>283</c:v>
                </c:pt>
                <c:pt idx="104">
                  <c:v>231</c:v>
                </c:pt>
                <c:pt idx="105">
                  <c:v>222</c:v>
                </c:pt>
                <c:pt idx="106">
                  <c:v>215</c:v>
                </c:pt>
                <c:pt idx="107">
                  <c:v>209</c:v>
                </c:pt>
                <c:pt idx="108">
                  <c:v>205</c:v>
                </c:pt>
                <c:pt idx="109">
                  <c:v>202</c:v>
                </c:pt>
                <c:pt idx="110">
                  <c:v>201</c:v>
                </c:pt>
                <c:pt idx="111">
                  <c:v>200</c:v>
                </c:pt>
                <c:pt idx="112">
                  <c:v>201</c:v>
                </c:pt>
                <c:pt idx="113">
                  <c:v>203</c:v>
                </c:pt>
                <c:pt idx="114">
                  <c:v>205</c:v>
                </c:pt>
                <c:pt idx="115">
                  <c:v>208</c:v>
                </c:pt>
                <c:pt idx="116">
                  <c:v>212</c:v>
                </c:pt>
                <c:pt idx="117">
                  <c:v>216</c:v>
                </c:pt>
                <c:pt idx="118">
                  <c:v>221</c:v>
                </c:pt>
                <c:pt idx="119">
                  <c:v>226</c:v>
                </c:pt>
                <c:pt idx="120">
                  <c:v>231</c:v>
                </c:pt>
                <c:pt idx="121">
                  <c:v>237</c:v>
                </c:pt>
                <c:pt idx="122">
                  <c:v>243</c:v>
                </c:pt>
                <c:pt idx="123">
                  <c:v>249</c:v>
                </c:pt>
                <c:pt idx="124">
                  <c:v>255</c:v>
                </c:pt>
                <c:pt idx="125">
                  <c:v>262</c:v>
                </c:pt>
                <c:pt idx="126">
                  <c:v>268</c:v>
                </c:pt>
                <c:pt idx="127">
                  <c:v>275</c:v>
                </c:pt>
                <c:pt idx="128">
                  <c:v>282</c:v>
                </c:pt>
                <c:pt idx="129">
                  <c:v>231</c:v>
                </c:pt>
                <c:pt idx="130">
                  <c:v>221</c:v>
                </c:pt>
                <c:pt idx="131">
                  <c:v>214</c:v>
                </c:pt>
                <c:pt idx="132">
                  <c:v>208</c:v>
                </c:pt>
                <c:pt idx="133">
                  <c:v>204</c:v>
                </c:pt>
                <c:pt idx="134">
                  <c:v>201</c:v>
                </c:pt>
                <c:pt idx="135">
                  <c:v>200</c:v>
                </c:pt>
                <c:pt idx="136">
                  <c:v>200</c:v>
                </c:pt>
                <c:pt idx="137">
                  <c:v>200</c:v>
                </c:pt>
                <c:pt idx="138">
                  <c:v>202</c:v>
                </c:pt>
                <c:pt idx="139">
                  <c:v>204</c:v>
                </c:pt>
                <c:pt idx="140">
                  <c:v>208</c:v>
                </c:pt>
                <c:pt idx="141">
                  <c:v>211</c:v>
                </c:pt>
                <c:pt idx="142">
                  <c:v>215</c:v>
                </c:pt>
                <c:pt idx="143">
                  <c:v>220</c:v>
                </c:pt>
                <c:pt idx="144">
                  <c:v>225</c:v>
                </c:pt>
                <c:pt idx="145">
                  <c:v>231</c:v>
                </c:pt>
                <c:pt idx="146">
                  <c:v>236</c:v>
                </c:pt>
                <c:pt idx="147">
                  <c:v>242</c:v>
                </c:pt>
                <c:pt idx="148">
                  <c:v>249</c:v>
                </c:pt>
                <c:pt idx="149">
                  <c:v>255</c:v>
                </c:pt>
                <c:pt idx="150">
                  <c:v>262</c:v>
                </c:pt>
                <c:pt idx="151">
                  <c:v>268</c:v>
                </c:pt>
                <c:pt idx="152">
                  <c:v>275</c:v>
                </c:pt>
                <c:pt idx="153">
                  <c:v>282</c:v>
                </c:pt>
                <c:pt idx="154">
                  <c:v>230</c:v>
                </c:pt>
                <c:pt idx="155">
                  <c:v>221</c:v>
                </c:pt>
                <c:pt idx="156">
                  <c:v>214</c:v>
                </c:pt>
                <c:pt idx="157">
                  <c:v>208</c:v>
                </c:pt>
                <c:pt idx="158">
                  <c:v>204</c:v>
                </c:pt>
                <c:pt idx="159">
                  <c:v>201</c:v>
                </c:pt>
                <c:pt idx="160">
                  <c:v>200</c:v>
                </c:pt>
                <c:pt idx="161">
                  <c:v>200</c:v>
                </c:pt>
                <c:pt idx="162">
                  <c:v>200</c:v>
                </c:pt>
                <c:pt idx="163">
                  <c:v>202</c:v>
                </c:pt>
                <c:pt idx="164">
                  <c:v>204</c:v>
                </c:pt>
                <c:pt idx="165">
                  <c:v>207</c:v>
                </c:pt>
                <c:pt idx="166">
                  <c:v>211</c:v>
                </c:pt>
                <c:pt idx="167">
                  <c:v>215</c:v>
                </c:pt>
                <c:pt idx="168">
                  <c:v>220</c:v>
                </c:pt>
                <c:pt idx="169">
                  <c:v>225</c:v>
                </c:pt>
                <c:pt idx="170">
                  <c:v>231</c:v>
                </c:pt>
                <c:pt idx="171">
                  <c:v>236</c:v>
                </c:pt>
                <c:pt idx="172">
                  <c:v>242</c:v>
                </c:pt>
                <c:pt idx="173">
                  <c:v>249</c:v>
                </c:pt>
                <c:pt idx="174">
                  <c:v>255</c:v>
                </c:pt>
                <c:pt idx="175">
                  <c:v>261</c:v>
                </c:pt>
                <c:pt idx="176">
                  <c:v>268</c:v>
                </c:pt>
                <c:pt idx="177">
                  <c:v>275</c:v>
                </c:pt>
                <c:pt idx="178">
                  <c:v>281</c:v>
                </c:pt>
                <c:pt idx="179">
                  <c:v>230</c:v>
                </c:pt>
                <c:pt idx="180">
                  <c:v>221</c:v>
                </c:pt>
                <c:pt idx="181">
                  <c:v>214</c:v>
                </c:pt>
                <c:pt idx="182">
                  <c:v>208</c:v>
                </c:pt>
                <c:pt idx="183">
                  <c:v>204</c:v>
                </c:pt>
                <c:pt idx="184">
                  <c:v>201</c:v>
                </c:pt>
                <c:pt idx="185">
                  <c:v>200</c:v>
                </c:pt>
                <c:pt idx="186">
                  <c:v>199</c:v>
                </c:pt>
                <c:pt idx="187">
                  <c:v>200</c:v>
                </c:pt>
                <c:pt idx="188">
                  <c:v>202</c:v>
                </c:pt>
                <c:pt idx="189">
                  <c:v>204</c:v>
                </c:pt>
                <c:pt idx="190">
                  <c:v>207</c:v>
                </c:pt>
                <c:pt idx="191">
                  <c:v>211</c:v>
                </c:pt>
                <c:pt idx="192">
                  <c:v>215</c:v>
                </c:pt>
                <c:pt idx="193">
                  <c:v>220</c:v>
                </c:pt>
                <c:pt idx="194">
                  <c:v>225</c:v>
                </c:pt>
                <c:pt idx="195">
                  <c:v>231</c:v>
                </c:pt>
                <c:pt idx="196">
                  <c:v>236</c:v>
                </c:pt>
                <c:pt idx="197">
                  <c:v>242</c:v>
                </c:pt>
                <c:pt idx="198">
                  <c:v>249</c:v>
                </c:pt>
                <c:pt idx="199">
                  <c:v>255</c:v>
                </c:pt>
                <c:pt idx="200">
                  <c:v>261</c:v>
                </c:pt>
                <c:pt idx="201">
                  <c:v>268</c:v>
                </c:pt>
                <c:pt idx="202">
                  <c:v>275</c:v>
                </c:pt>
                <c:pt idx="203">
                  <c:v>281</c:v>
                </c:pt>
                <c:pt idx="204">
                  <c:v>230</c:v>
                </c:pt>
                <c:pt idx="205">
                  <c:v>221</c:v>
                </c:pt>
                <c:pt idx="206">
                  <c:v>214</c:v>
                </c:pt>
                <c:pt idx="207">
                  <c:v>208</c:v>
                </c:pt>
                <c:pt idx="208">
                  <c:v>204</c:v>
                </c:pt>
                <c:pt idx="209">
                  <c:v>201</c:v>
                </c:pt>
                <c:pt idx="210">
                  <c:v>200</c:v>
                </c:pt>
                <c:pt idx="211">
                  <c:v>199</c:v>
                </c:pt>
                <c:pt idx="212">
                  <c:v>200</c:v>
                </c:pt>
                <c:pt idx="213">
                  <c:v>202</c:v>
                </c:pt>
                <c:pt idx="214">
                  <c:v>204</c:v>
                </c:pt>
                <c:pt idx="215">
                  <c:v>207</c:v>
                </c:pt>
                <c:pt idx="216">
                  <c:v>211</c:v>
                </c:pt>
                <c:pt idx="217">
                  <c:v>215</c:v>
                </c:pt>
                <c:pt idx="218">
                  <c:v>220</c:v>
                </c:pt>
                <c:pt idx="219">
                  <c:v>225</c:v>
                </c:pt>
                <c:pt idx="220">
                  <c:v>231</c:v>
                </c:pt>
                <c:pt idx="221">
                  <c:v>236</c:v>
                </c:pt>
                <c:pt idx="222">
                  <c:v>242</c:v>
                </c:pt>
                <c:pt idx="223">
                  <c:v>249</c:v>
                </c:pt>
                <c:pt idx="224">
                  <c:v>255</c:v>
                </c:pt>
                <c:pt idx="225">
                  <c:v>261</c:v>
                </c:pt>
                <c:pt idx="226">
                  <c:v>268</c:v>
                </c:pt>
                <c:pt idx="227">
                  <c:v>275</c:v>
                </c:pt>
                <c:pt idx="228">
                  <c:v>281</c:v>
                </c:pt>
              </c:numCache>
            </c:numRef>
          </c:yVal>
          <c:smooth val="0"/>
          <c:extLst>
            <c:ext xmlns:c16="http://schemas.microsoft.com/office/drawing/2014/chart" uri="{C3380CC4-5D6E-409C-BE32-E72D297353CC}">
              <c16:uniqueId val="{00000002-2659-40A1-98A0-3557B83E160F}"/>
            </c:ext>
          </c:extLst>
        </c:ser>
        <c:dLbls>
          <c:showLegendKey val="0"/>
          <c:showVal val="0"/>
          <c:showCatName val="0"/>
          <c:showSerName val="0"/>
          <c:showPercent val="0"/>
          <c:showBubbleSize val="0"/>
        </c:dLbls>
        <c:axId val="284297064"/>
        <c:axId val="284297456"/>
      </c:scatterChart>
      <c:valAx>
        <c:axId val="284297064"/>
        <c:scaling>
          <c:orientation val="minMax"/>
          <c:max val="450"/>
          <c:min val="-50"/>
        </c:scaling>
        <c:delete val="0"/>
        <c:axPos val="b"/>
        <c:title>
          <c:tx>
            <c:rich>
              <a:bodyPr/>
              <a:lstStyle/>
              <a:p>
                <a:pPr>
                  <a:defRPr sz="1800" b="1" i="0" u="none" strike="noStrike" baseline="0">
                    <a:solidFill>
                      <a:schemeClr val="tx1"/>
                    </a:solidFill>
                    <a:latin typeface="Arial"/>
                    <a:ea typeface="Arial"/>
                    <a:cs typeface="Arial"/>
                  </a:defRPr>
                </a:pPr>
                <a:r>
                  <a:rPr lang="en-US" sz="1800" baseline="0">
                    <a:solidFill>
                      <a:schemeClr val="tx1"/>
                    </a:solidFill>
                  </a:rPr>
                  <a:t>Year</a:t>
                </a:r>
              </a:p>
            </c:rich>
          </c:tx>
          <c:layout>
            <c:manualLayout>
              <c:xMode val="edge"/>
              <c:yMode val="edge"/>
              <c:x val="0.41616161616161618"/>
              <c:y val="0.88555347091932457"/>
            </c:manualLayout>
          </c:layout>
          <c:overlay val="0"/>
          <c:spPr>
            <a:noFill/>
            <a:ln w="23164">
              <a:noFill/>
            </a:ln>
          </c:spPr>
        </c:title>
        <c:numFmt formatCode="General" sourceLinked="1"/>
        <c:majorTickMark val="out"/>
        <c:minorTickMark val="none"/>
        <c:tickLblPos val="nextTo"/>
        <c:spPr>
          <a:ln w="2896">
            <a:solidFill>
              <a:srgbClr val="000000"/>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284297456"/>
        <c:crosses val="autoZero"/>
        <c:crossBetween val="midCat"/>
      </c:valAx>
      <c:valAx>
        <c:axId val="284297456"/>
        <c:scaling>
          <c:orientation val="minMax"/>
          <c:min val="100"/>
        </c:scaling>
        <c:delete val="0"/>
        <c:axPos val="r"/>
        <c:title>
          <c:tx>
            <c:rich>
              <a:bodyPr/>
              <a:lstStyle/>
              <a:p>
                <a:pPr>
                  <a:defRPr sz="1800" b="1" i="0" u="none" strike="noStrike" baseline="0">
                    <a:solidFill>
                      <a:schemeClr val="tx1"/>
                    </a:solidFill>
                    <a:latin typeface="Arial"/>
                    <a:ea typeface="Arial"/>
                    <a:cs typeface="Arial"/>
                  </a:defRPr>
                </a:pPr>
                <a:r>
                  <a:rPr lang="sv-SE" sz="1800" baseline="0">
                    <a:solidFill>
                      <a:schemeClr val="tx1"/>
                    </a:solidFill>
                  </a:rPr>
                  <a:t>Total C Storage (Mg C/ha)</a:t>
                </a:r>
              </a:p>
            </c:rich>
          </c:tx>
          <c:layout>
            <c:manualLayout>
              <c:xMode val="edge"/>
              <c:yMode val="edge"/>
              <c:x val="0.93838383838383865"/>
              <c:y val="7.8799249530956864E-2"/>
            </c:manualLayout>
          </c:layout>
          <c:overlay val="0"/>
          <c:spPr>
            <a:noFill/>
            <a:ln w="23164">
              <a:noFill/>
            </a:ln>
          </c:spPr>
        </c:title>
        <c:numFmt formatCode="General" sourceLinked="1"/>
        <c:majorTickMark val="out"/>
        <c:minorTickMark val="none"/>
        <c:tickLblPos val="nextTo"/>
        <c:spPr>
          <a:ln w="34746">
            <a:solidFill>
              <a:srgbClr val="000000"/>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284297064"/>
        <c:crosses val="max"/>
        <c:crossBetween val="midCat"/>
        <c:majorUnit val="100"/>
        <c:minorUnit val="20"/>
      </c:valAx>
      <c:spPr>
        <a:noFill/>
        <a:ln w="34746">
          <a:solidFill>
            <a:srgbClr val="000000"/>
          </a:solidFill>
          <a:prstDash val="solid"/>
        </a:ln>
      </c:spPr>
    </c:plotArea>
    <c:plotVisOnly val="1"/>
    <c:dispBlanksAs val="gap"/>
    <c:showDLblsOverMax val="0"/>
  </c:chart>
  <c:spPr>
    <a:noFill/>
    <a:ln>
      <a:noFill/>
    </a:ln>
  </c:spPr>
  <c:txPr>
    <a:bodyPr/>
    <a:lstStyle/>
    <a:p>
      <a:pPr>
        <a:defRPr sz="798"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Live</c:v>
          </c:tx>
          <c:spPr>
            <a:ln w="38100">
              <a:solidFill>
                <a:srgbClr val="00B05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site3!$C$11:$C$461</c:f>
              <c:numCache>
                <c:formatCode>0.0</c:formatCode>
                <c:ptCount val="451"/>
                <c:pt idx="0">
                  <c:v>459.7972815036357</c:v>
                </c:pt>
                <c:pt idx="1">
                  <c:v>459.7972815036357</c:v>
                </c:pt>
                <c:pt idx="2">
                  <c:v>459.7972815036357</c:v>
                </c:pt>
                <c:pt idx="3">
                  <c:v>459.7972815036357</c:v>
                </c:pt>
                <c:pt idx="4">
                  <c:v>459.7972815036357</c:v>
                </c:pt>
                <c:pt idx="5">
                  <c:v>459.7972815036357</c:v>
                </c:pt>
                <c:pt idx="6">
                  <c:v>459.7972815036357</c:v>
                </c:pt>
                <c:pt idx="7">
                  <c:v>459.7972815036357</c:v>
                </c:pt>
                <c:pt idx="8">
                  <c:v>459.7972815036357</c:v>
                </c:pt>
                <c:pt idx="9">
                  <c:v>459.7972815036357</c:v>
                </c:pt>
                <c:pt idx="10">
                  <c:v>459.7972815036357</c:v>
                </c:pt>
                <c:pt idx="11">
                  <c:v>459.7972815036357</c:v>
                </c:pt>
                <c:pt idx="12">
                  <c:v>459.7972815036357</c:v>
                </c:pt>
                <c:pt idx="13">
                  <c:v>459.7972815036357</c:v>
                </c:pt>
                <c:pt idx="14">
                  <c:v>459.7972815036357</c:v>
                </c:pt>
                <c:pt idx="15">
                  <c:v>459.7972815036357</c:v>
                </c:pt>
                <c:pt idx="16">
                  <c:v>459.7972815036357</c:v>
                </c:pt>
                <c:pt idx="17">
                  <c:v>459.7972815036357</c:v>
                </c:pt>
                <c:pt idx="18">
                  <c:v>459.7972815036357</c:v>
                </c:pt>
                <c:pt idx="19">
                  <c:v>459.7972815036357</c:v>
                </c:pt>
                <c:pt idx="20">
                  <c:v>459.7972815036357</c:v>
                </c:pt>
                <c:pt idx="21">
                  <c:v>459.7972815036357</c:v>
                </c:pt>
                <c:pt idx="22">
                  <c:v>459.7972815036357</c:v>
                </c:pt>
                <c:pt idx="23">
                  <c:v>459.7972815036357</c:v>
                </c:pt>
                <c:pt idx="24">
                  <c:v>459.7972815036357</c:v>
                </c:pt>
                <c:pt idx="25">
                  <c:v>459.7972815036357</c:v>
                </c:pt>
                <c:pt idx="26">
                  <c:v>459.7972815036357</c:v>
                </c:pt>
                <c:pt idx="27">
                  <c:v>459.7972815036357</c:v>
                </c:pt>
                <c:pt idx="28">
                  <c:v>459.7972815036357</c:v>
                </c:pt>
                <c:pt idx="29">
                  <c:v>459.7972815036357</c:v>
                </c:pt>
                <c:pt idx="30">
                  <c:v>459.7972815036357</c:v>
                </c:pt>
                <c:pt idx="31">
                  <c:v>459.7972815036357</c:v>
                </c:pt>
                <c:pt idx="32">
                  <c:v>459.7972815036357</c:v>
                </c:pt>
                <c:pt idx="33">
                  <c:v>459.7972815036357</c:v>
                </c:pt>
                <c:pt idx="34">
                  <c:v>459.7972815036357</c:v>
                </c:pt>
                <c:pt idx="35">
                  <c:v>459.7972815036357</c:v>
                </c:pt>
                <c:pt idx="36">
                  <c:v>459.7972815036357</c:v>
                </c:pt>
                <c:pt idx="37">
                  <c:v>459.7972815036357</c:v>
                </c:pt>
                <c:pt idx="38">
                  <c:v>459.7972815036357</c:v>
                </c:pt>
                <c:pt idx="39">
                  <c:v>459.7972815036357</c:v>
                </c:pt>
                <c:pt idx="40">
                  <c:v>459.7972815036357</c:v>
                </c:pt>
                <c:pt idx="41">
                  <c:v>459.7972815036357</c:v>
                </c:pt>
                <c:pt idx="42">
                  <c:v>459.7972815036357</c:v>
                </c:pt>
                <c:pt idx="43">
                  <c:v>459.7972815036357</c:v>
                </c:pt>
                <c:pt idx="44">
                  <c:v>459.7972815036357</c:v>
                </c:pt>
                <c:pt idx="45">
                  <c:v>459.7972815036357</c:v>
                </c:pt>
                <c:pt idx="46">
                  <c:v>459.7972815036357</c:v>
                </c:pt>
                <c:pt idx="47">
                  <c:v>459.7972815036357</c:v>
                </c:pt>
                <c:pt idx="48">
                  <c:v>459.7972815036357</c:v>
                </c:pt>
                <c:pt idx="49">
                  <c:v>459.7972815036357</c:v>
                </c:pt>
                <c:pt idx="50">
                  <c:v>0</c:v>
                </c:pt>
                <c:pt idx="51">
                  <c:v>0.2319452643873782</c:v>
                </c:pt>
                <c:pt idx="52">
                  <c:v>0.88412453673799818</c:v>
                </c:pt>
                <c:pt idx="53">
                  <c:v>1.9177532732725711</c:v>
                </c:pt>
                <c:pt idx="54">
                  <c:v>3.3025116153012553</c:v>
                </c:pt>
                <c:pt idx="55">
                  <c:v>5.0117678708145874</c:v>
                </c:pt>
                <c:pt idx="56">
                  <c:v>7.0213467812225527</c:v>
                </c:pt>
                <c:pt idx="57">
                  <c:v>9.3089698012287094</c:v>
                </c:pt>
                <c:pt idx="58">
                  <c:v>11.853935953710973</c:v>
                </c:pt>
                <c:pt idx="59">
                  <c:v>14.636913199968408</c:v>
                </c:pt>
                <c:pt idx="60">
                  <c:v>17.63978884482281</c:v>
                </c:pt>
                <c:pt idx="61">
                  <c:v>20.845554959578386</c:v>
                </c:pt>
                <c:pt idx="62">
                  <c:v>24.238216274252789</c:v>
                </c:pt>
                <c:pt idx="63">
                  <c:v>27.802713407271238</c:v>
                </c:pt>
                <c:pt idx="64">
                  <c:v>31.524857104473035</c:v>
                </c:pt>
                <c:pt idx="65">
                  <c:v>35.391270717554427</c:v>
                </c:pt>
                <c:pt idx="66">
                  <c:v>39.389339069263343</c:v>
                </c:pt>
                <c:pt idx="67">
                  <c:v>43.507162418675783</c:v>
                </c:pt>
                <c:pt idx="68">
                  <c:v>47.733514603405808</c:v>
                </c:pt>
                <c:pt idx="69">
                  <c:v>52.057804677195939</c:v>
                </c:pt>
                <c:pt idx="70">
                  <c:v>56.470041526743771</c:v>
                </c:pt>
                <c:pt idx="71">
                  <c:v>60.960801067882002</c:v>
                </c:pt>
                <c:pt idx="72">
                  <c:v>65.521195704893756</c:v>
                </c:pt>
                <c:pt idx="73">
                  <c:v>70.142845798197484</c:v>
                </c:pt>
                <c:pt idx="74">
                  <c:v>74.817852931691178</c:v>
                </c:pt>
                <c:pt idx="75">
                  <c:v>79.538774806124749</c:v>
                </c:pt>
                <c:pt idx="76">
                  <c:v>84.298601612060878</c:v>
                </c:pt>
                <c:pt idx="77">
                  <c:v>89.090733757341539</c:v>
                </c:pt>
                <c:pt idx="78">
                  <c:v>93.90896084103457</c:v>
                </c:pt>
                <c:pt idx="79">
                  <c:v>98.74744177956606</c:v>
                </c:pt>
                <c:pt idx="80">
                  <c:v>103.60068600201203</c:v>
                </c:pt>
                <c:pt idx="81">
                  <c:v>108.46353564080843</c:v>
                </c:pt>
                <c:pt idx="82">
                  <c:v>113.3311486519091</c:v>
                </c:pt>
                <c:pt idx="83">
                  <c:v>118.19898280498154</c:v>
                </c:pt>
                <c:pt idx="84">
                  <c:v>123.06278048980749</c:v>
                </c:pt>
                <c:pt idx="85">
                  <c:v>127.91855428985808</c:v>
                </c:pt>
                <c:pt idx="86">
                  <c:v>132.76257327817734</c:v>
                </c:pt>
                <c:pt idx="87">
                  <c:v>137.5913499943328</c:v>
                </c:pt>
                <c:pt idx="88">
                  <c:v>142.40162806436518</c:v>
                </c:pt>
                <c:pt idx="89">
                  <c:v>147.19037042854578</c:v>
                </c:pt>
                <c:pt idx="90">
                  <c:v>151.95474814420061</c:v>
                </c:pt>
                <c:pt idx="91">
                  <c:v>156.69212973316422</c:v>
                </c:pt>
                <c:pt idx="92">
                  <c:v>161.40007104543147</c:v>
                </c:pt>
                <c:pt idx="93">
                  <c:v>166.07630561241336</c:v>
                </c:pt>
                <c:pt idx="94">
                  <c:v>170.71873546487672</c:v>
                </c:pt>
                <c:pt idx="95">
                  <c:v>175.32542239217096</c:v>
                </c:pt>
                <c:pt idx="96">
                  <c:v>179.89457962071251</c:v>
                </c:pt>
                <c:pt idx="97">
                  <c:v>184.42456389104169</c:v>
                </c:pt>
                <c:pt idx="98">
                  <c:v>188.91386791386398</c:v>
                </c:pt>
                <c:pt idx="99">
                  <c:v>193.36111318665084</c:v>
                </c:pt>
                <c:pt idx="100">
                  <c:v>197.76504315335998</c:v>
                </c:pt>
                <c:pt idx="101">
                  <c:v>202.12451669076813</c:v>
                </c:pt>
                <c:pt idx="102">
                  <c:v>206.43850190580696</c:v>
                </c:pt>
                <c:pt idx="103">
                  <c:v>210.70607022909556</c:v>
                </c:pt>
                <c:pt idx="104">
                  <c:v>214.92639079064759</c:v>
                </c:pt>
                <c:pt idx="105">
                  <c:v>219.09872506441934</c:v>
                </c:pt>
                <c:pt idx="106">
                  <c:v>223.22242176907778</c:v>
                </c:pt>
                <c:pt idx="107">
                  <c:v>227.29691201296282</c:v>
                </c:pt>
                <c:pt idx="108">
                  <c:v>231.32170467183983</c:v>
                </c:pt>
                <c:pt idx="109">
                  <c:v>235.29638198858862</c:v>
                </c:pt>
                <c:pt idx="110">
                  <c:v>239.22059538450515</c:v>
                </c:pt>
                <c:pt idx="111">
                  <c:v>243.0940614723969</c:v>
                </c:pt>
                <c:pt idx="112">
                  <c:v>246.91655826211553</c:v>
                </c:pt>
                <c:pt idx="113">
                  <c:v>250.68792154963546</c:v>
                </c:pt>
                <c:pt idx="114">
                  <c:v>254.40804148117834</c:v>
                </c:pt>
                <c:pt idx="115">
                  <c:v>258.07685928433347</c:v>
                </c:pt>
                <c:pt idx="116">
                  <c:v>261.6943641584424</c:v>
                </c:pt>
                <c:pt idx="117">
                  <c:v>265.26059031693342</c:v>
                </c:pt>
                <c:pt idx="118">
                  <c:v>268.77561417459765</c:v>
                </c:pt>
                <c:pt idx="119">
                  <c:v>272.2395516731379</c:v>
                </c:pt>
                <c:pt idx="120">
                  <c:v>275.65255573862646</c:v>
                </c:pt>
                <c:pt idx="121">
                  <c:v>279.01481386480287</c:v>
                </c:pt>
                <c:pt idx="122">
                  <c:v>282.32654581642049</c:v>
                </c:pt>
                <c:pt idx="123">
                  <c:v>285.58800144711557</c:v>
                </c:pt>
                <c:pt idx="124">
                  <c:v>288.79945862653466</c:v>
                </c:pt>
                <c:pt idx="125">
                  <c:v>291.96122127166529</c:v>
                </c:pt>
                <c:pt idx="126">
                  <c:v>295.07361747760314</c:v>
                </c:pt>
                <c:pt idx="127">
                  <c:v>298.13699774314159</c:v>
                </c:pt>
                <c:pt idx="128">
                  <c:v>301.15173328680891</c:v>
                </c:pt>
                <c:pt idx="129">
                  <c:v>304.11821444919883</c:v>
                </c:pt>
                <c:pt idx="130">
                  <c:v>307.03684917758125</c:v>
                </c:pt>
                <c:pt idx="131">
                  <c:v>309.90806158898124</c:v>
                </c:pt>
                <c:pt idx="132">
                  <c:v>312.73229060811673</c:v>
                </c:pt>
                <c:pt idx="133">
                  <c:v>315.50998867669131</c:v>
                </c:pt>
                <c:pt idx="134">
                  <c:v>318.2416205307415</c:v>
                </c:pt>
                <c:pt idx="135">
                  <c:v>320.92766204285965</c:v>
                </c:pt>
                <c:pt idx="136">
                  <c:v>323.56859912628875</c:v>
                </c:pt>
                <c:pt idx="137">
                  <c:v>326.16492669796776</c:v>
                </c:pt>
                <c:pt idx="138">
                  <c:v>328.71714769778339</c:v>
                </c:pt>
                <c:pt idx="139">
                  <c:v>331.2257721614186</c:v>
                </c:pt>
                <c:pt idx="140">
                  <c:v>333.69131634422024</c:v>
                </c:pt>
                <c:pt idx="141">
                  <c:v>336.11430189374619</c:v>
                </c:pt>
                <c:pt idx="142">
                  <c:v>338.49525506863239</c:v>
                </c:pt>
                <c:pt idx="143">
                  <c:v>340.83470600166925</c:v>
                </c:pt>
                <c:pt idx="144">
                  <c:v>343.13318800488025</c:v>
                </c:pt>
                <c:pt idx="145">
                  <c:v>345.39123691471679</c:v>
                </c:pt>
                <c:pt idx="146">
                  <c:v>347.60939047537551</c:v>
                </c:pt>
                <c:pt idx="147">
                  <c:v>349.78818775845184</c:v>
                </c:pt>
                <c:pt idx="148">
                  <c:v>351.92816861718154</c:v>
                </c:pt>
                <c:pt idx="149">
                  <c:v>354.02987317359174</c:v>
                </c:pt>
                <c:pt idx="150">
                  <c:v>356.09384133698171</c:v>
                </c:pt>
                <c:pt idx="151">
                  <c:v>358.12061235223263</c:v>
                </c:pt>
                <c:pt idx="152">
                  <c:v>360.1107243764547</c:v>
                </c:pt>
                <c:pt idx="153">
                  <c:v>362.06471408262229</c:v>
                </c:pt>
                <c:pt idx="154">
                  <c:v>363.98311628886603</c:v>
                </c:pt>
                <c:pt idx="155">
                  <c:v>365.86646361215548</c:v>
                </c:pt>
                <c:pt idx="156">
                  <c:v>367.71528614516171</c:v>
                </c:pt>
                <c:pt idx="157">
                  <c:v>369.53011115517137</c:v>
                </c:pt>
                <c:pt idx="158">
                  <c:v>371.31146280393381</c:v>
                </c:pt>
                <c:pt idx="159">
                  <c:v>373.05986188738393</c:v>
                </c:pt>
                <c:pt idx="160">
                  <c:v>374.77582559428225</c:v>
                </c:pt>
                <c:pt idx="161">
                  <c:v>376.45986728277131</c:v>
                </c:pt>
                <c:pt idx="162">
                  <c:v>378.11249627395296</c:v>
                </c:pt>
                <c:pt idx="163">
                  <c:v>379.73421766162699</c:v>
                </c:pt>
                <c:pt idx="164">
                  <c:v>381.32553213735531</c:v>
                </c:pt>
                <c:pt idx="165">
                  <c:v>382.88693583003925</c:v>
                </c:pt>
                <c:pt idx="166">
                  <c:v>384.41892015929199</c:v>
                </c:pt>
                <c:pt idx="167">
                  <c:v>385.92197170185233</c:v>
                </c:pt>
                <c:pt idx="168">
                  <c:v>387.39657207036657</c:v>
                </c:pt>
                <c:pt idx="169">
                  <c:v>388.8431978038796</c:v>
                </c:pt>
                <c:pt idx="170">
                  <c:v>390.26232026941511</c:v>
                </c:pt>
                <c:pt idx="171">
                  <c:v>391.65440557403775</c:v>
                </c:pt>
                <c:pt idx="172">
                  <c:v>393.01991448682969</c:v>
                </c:pt>
                <c:pt idx="173">
                  <c:v>394.35930237026201</c:v>
                </c:pt>
                <c:pt idx="174">
                  <c:v>395.67301912039687</c:v>
                </c:pt>
                <c:pt idx="175">
                  <c:v>396.96150911548114</c:v>
                </c:pt>
                <c:pt idx="176">
                  <c:v>398.22521117242167</c:v>
                </c:pt>
                <c:pt idx="177">
                  <c:v>399.46455851071511</c:v>
                </c:pt>
                <c:pt idx="178">
                  <c:v>400.67997872339902</c:v>
                </c:pt>
                <c:pt idx="179">
                  <c:v>401.87189375461753</c:v>
                </c:pt>
                <c:pt idx="180">
                  <c:v>403.04071988342002</c:v>
                </c:pt>
                <c:pt idx="181">
                  <c:v>404.18686771341572</c:v>
                </c:pt>
                <c:pt idx="182">
                  <c:v>405.31074216794087</c:v>
                </c:pt>
                <c:pt idx="183">
                  <c:v>406.41274249040265</c:v>
                </c:pt>
                <c:pt idx="184">
                  <c:v>407.49326224947669</c:v>
                </c:pt>
                <c:pt idx="185">
                  <c:v>408.55268934886732</c:v>
                </c:pt>
                <c:pt idx="186">
                  <c:v>409.59140604132165</c:v>
                </c:pt>
                <c:pt idx="187">
                  <c:v>410.6097889466559</c:v>
                </c:pt>
                <c:pt idx="188">
                  <c:v>411.60820907349705</c:v>
                </c:pt>
                <c:pt idx="189">
                  <c:v>412.58703184452025</c:v>
                </c:pt>
                <c:pt idx="190">
                  <c:v>413.54661712493396</c:v>
                </c:pt>
                <c:pt idx="191">
                  <c:v>414.48731925398363</c:v>
                </c:pt>
                <c:pt idx="192">
                  <c:v>415.40948707929005</c:v>
                </c:pt>
                <c:pt idx="193">
                  <c:v>416.31346399376417</c:v>
                </c:pt>
                <c:pt idx="194">
                  <c:v>417.19958797497367</c:v>
                </c:pt>
                <c:pt idx="195">
                  <c:v>418.06819162673776</c:v>
                </c:pt>
                <c:pt idx="196">
                  <c:v>418.91960222277328</c:v>
                </c:pt>
                <c:pt idx="197">
                  <c:v>419.75414175225723</c:v>
                </c:pt>
                <c:pt idx="198">
                  <c:v>420.57212696712651</c:v>
                </c:pt>
                <c:pt idx="199">
                  <c:v>421.37386943097914</c:v>
                </c:pt>
                <c:pt idx="200">
                  <c:v>422.15967556942468</c:v>
                </c:pt>
                <c:pt idx="201">
                  <c:v>422.92984672176902</c:v>
                </c:pt>
                <c:pt idx="202">
                  <c:v>423.6846791938944</c:v>
                </c:pt>
                <c:pt idx="203">
                  <c:v>424.42446431221714</c:v>
                </c:pt>
                <c:pt idx="204">
                  <c:v>425.14948847862081</c:v>
                </c:pt>
                <c:pt idx="205">
                  <c:v>425.86003322623924</c:v>
                </c:pt>
                <c:pt idx="206">
                  <c:v>426.55637527601164</c:v>
                </c:pt>
                <c:pt idx="207">
                  <c:v>427.23878659389618</c:v>
                </c:pt>
                <c:pt idx="208">
                  <c:v>427.90753444866181</c:v>
                </c:pt>
                <c:pt idx="209">
                  <c:v>428.56288147017705</c:v>
                </c:pt>
                <c:pt idx="210">
                  <c:v>429.20508570808869</c:v>
                </c:pt>
                <c:pt idx="211">
                  <c:v>429.83440069086782</c:v>
                </c:pt>
                <c:pt idx="212">
                  <c:v>430.45107548508599</c:v>
                </c:pt>
                <c:pt idx="213">
                  <c:v>431.05535475492394</c:v>
                </c:pt>
                <c:pt idx="214">
                  <c:v>431.64747882177676</c:v>
                </c:pt>
                <c:pt idx="215">
                  <c:v>432.22768372396104</c:v>
                </c:pt>
                <c:pt idx="216">
                  <c:v>432.79620127643238</c:v>
                </c:pt>
                <c:pt idx="217">
                  <c:v>433.35325913047171</c:v>
                </c:pt>
                <c:pt idx="218">
                  <c:v>433.89908083327532</c:v>
                </c:pt>
                <c:pt idx="219">
                  <c:v>434.43388588743846</c:v>
                </c:pt>
                <c:pt idx="220">
                  <c:v>434.95788981025032</c:v>
                </c:pt>
                <c:pt idx="221">
                  <c:v>435.47130419278204</c:v>
                </c:pt>
                <c:pt idx="222">
                  <c:v>435.97433675872878</c:v>
                </c:pt>
                <c:pt idx="223">
                  <c:v>436.46719142295899</c:v>
                </c:pt>
                <c:pt idx="224">
                  <c:v>436.95006834974879</c:v>
                </c:pt>
                <c:pt idx="225">
                  <c:v>437.42316401067137</c:v>
                </c:pt>
                <c:pt idx="226">
                  <c:v>437.88667124211349</c:v>
                </c:pt>
                <c:pt idx="227">
                  <c:v>438.34077930237191</c:v>
                </c:pt>
                <c:pt idx="228">
                  <c:v>438.78567392833861</c:v>
                </c:pt>
                <c:pt idx="229">
                  <c:v>439.22153739173422</c:v>
                </c:pt>
                <c:pt idx="230">
                  <c:v>439.64854855486902</c:v>
                </c:pt>
                <c:pt idx="231">
                  <c:v>440.06688292590678</c:v>
                </c:pt>
                <c:pt idx="232">
                  <c:v>440.47671271363737</c:v>
                </c:pt>
                <c:pt idx="233">
                  <c:v>440.878206881719</c:v>
                </c:pt>
                <c:pt idx="234">
                  <c:v>441.27153120237205</c:v>
                </c:pt>
                <c:pt idx="235">
                  <c:v>441.65684830955166</c:v>
                </c:pt>
                <c:pt idx="236">
                  <c:v>442.03431775151506</c:v>
                </c:pt>
                <c:pt idx="237">
                  <c:v>442.40409604286998</c:v>
                </c:pt>
                <c:pt idx="238">
                  <c:v>442.76633671598637</c:v>
                </c:pt>
                <c:pt idx="239">
                  <c:v>443.12119037185749</c:v>
                </c:pt>
                <c:pt idx="240">
                  <c:v>443.46880473033752</c:v>
                </c:pt>
                <c:pt idx="241">
                  <c:v>443.80932467979272</c:v>
                </c:pt>
                <c:pt idx="242">
                  <c:v>444.14289232612992</c:v>
                </c:pt>
                <c:pt idx="243">
                  <c:v>444.46964704121115</c:v>
                </c:pt>
                <c:pt idx="244">
                  <c:v>444.78972551066016</c:v>
                </c:pt>
                <c:pt idx="245">
                  <c:v>445.1032617810319</c:v>
                </c:pt>
                <c:pt idx="246">
                  <c:v>445.41038730636535</c:v>
                </c:pt>
                <c:pt idx="247">
                  <c:v>445.71123099411523</c:v>
                </c:pt>
                <c:pt idx="248">
                  <c:v>446.00591925044699</c:v>
                </c:pt>
                <c:pt idx="249">
                  <c:v>446.29457602490822</c:v>
                </c:pt>
                <c:pt idx="250">
                  <c:v>446.57732285447366</c:v>
                </c:pt>
                <c:pt idx="251">
                  <c:v>446.85427890696405</c:v>
                </c:pt>
                <c:pt idx="252">
                  <c:v>447.12556102383758</c:v>
                </c:pt>
                <c:pt idx="253">
                  <c:v>447.391283762353</c:v>
                </c:pt>
                <c:pt idx="254">
                  <c:v>447.65155943712523</c:v>
                </c:pt>
                <c:pt idx="255">
                  <c:v>447.90649816104167</c:v>
                </c:pt>
                <c:pt idx="256">
                  <c:v>448.15620788557709</c:v>
                </c:pt>
                <c:pt idx="257">
                  <c:v>448.40079444048718</c:v>
                </c:pt>
                <c:pt idx="258">
                  <c:v>448.64036157289996</c:v>
                </c:pt>
                <c:pt idx="259">
                  <c:v>448.87501098578463</c:v>
                </c:pt>
                <c:pt idx="260">
                  <c:v>449.10484237584279</c:v>
                </c:pt>
                <c:pt idx="261">
                  <c:v>449.3299534707736</c:v>
                </c:pt>
                <c:pt idx="262">
                  <c:v>449.55044006597831</c:v>
                </c:pt>
                <c:pt idx="263">
                  <c:v>449.76639606064208</c:v>
                </c:pt>
                <c:pt idx="264">
                  <c:v>449.97791349326326</c:v>
                </c:pt>
                <c:pt idx="265">
                  <c:v>450.18508257657817</c:v>
                </c:pt>
                <c:pt idx="266">
                  <c:v>450.38799173193672</c:v>
                </c:pt>
                <c:pt idx="267">
                  <c:v>450.58672762309533</c:v>
                </c:pt>
                <c:pt idx="268">
                  <c:v>450.78137518945533</c:v>
                </c:pt>
                <c:pt idx="269">
                  <c:v>450.97201767874395</c:v>
                </c:pt>
                <c:pt idx="270">
                  <c:v>451.15873667914701</c:v>
                </c:pt>
                <c:pt idx="271">
                  <c:v>451.34161215089671</c:v>
                </c:pt>
                <c:pt idx="272">
                  <c:v>451.52072245732393</c:v>
                </c:pt>
                <c:pt idx="273">
                  <c:v>451.69614439537929</c:v>
                </c:pt>
                <c:pt idx="274">
                  <c:v>451.86795322562881</c:v>
                </c:pt>
                <c:pt idx="275">
                  <c:v>452.0362227017315</c:v>
                </c:pt>
                <c:pt idx="276">
                  <c:v>452.20102509940631</c:v>
                </c:pt>
                <c:pt idx="277">
                  <c:v>452.36243124489192</c:v>
                </c:pt>
                <c:pt idx="278">
                  <c:v>452.52051054290973</c:v>
                </c:pt>
                <c:pt idx="279">
                  <c:v>452.67533100413658</c:v>
                </c:pt>
                <c:pt idx="280">
                  <c:v>452.82695927217895</c:v>
                </c:pt>
                <c:pt idx="281">
                  <c:v>452.97546065009584</c:v>
                </c:pt>
                <c:pt idx="282">
                  <c:v>453.12089912640977</c:v>
                </c:pt>
                <c:pt idx="283">
                  <c:v>453.26333740069072</c:v>
                </c:pt>
                <c:pt idx="284">
                  <c:v>453.40283690866124</c:v>
                </c:pt>
                <c:pt idx="285">
                  <c:v>453.53945784684066</c:v>
                </c:pt>
                <c:pt idx="286">
                  <c:v>453.67325919676705</c:v>
                </c:pt>
                <c:pt idx="287">
                  <c:v>453.8042987487554</c:v>
                </c:pt>
                <c:pt idx="288">
                  <c:v>453.9326331252455</c:v>
                </c:pt>
                <c:pt idx="289">
                  <c:v>454.05831780370079</c:v>
                </c:pt>
                <c:pt idx="290">
                  <c:v>454.18140713910338</c:v>
                </c:pt>
                <c:pt idx="291">
                  <c:v>454.30195438602749</c:v>
                </c:pt>
                <c:pt idx="292">
                  <c:v>454.42001172031024</c:v>
                </c:pt>
                <c:pt idx="293">
                  <c:v>454.53563026031725</c:v>
                </c:pt>
                <c:pt idx="294">
                  <c:v>454.64886008781758</c:v>
                </c:pt>
                <c:pt idx="295">
                  <c:v>454.75975026846146</c:v>
                </c:pt>
                <c:pt idx="296">
                  <c:v>454.86834887189519</c:v>
                </c:pt>
                <c:pt idx="297">
                  <c:v>454.97470299147523</c:v>
                </c:pt>
                <c:pt idx="298">
                  <c:v>455.07885876363133</c:v>
                </c:pt>
                <c:pt idx="299">
                  <c:v>455.18086138685686</c:v>
                </c:pt>
                <c:pt idx="300">
                  <c:v>455.28075514033856</c:v>
                </c:pt>
                <c:pt idx="301">
                  <c:v>455.37858340225199</c:v>
                </c:pt>
                <c:pt idx="302">
                  <c:v>455.4743886676838</c:v>
                </c:pt>
                <c:pt idx="303">
                  <c:v>455.56821256623687</c:v>
                </c:pt>
                <c:pt idx="304">
                  <c:v>455.66009587928687</c:v>
                </c:pt>
                <c:pt idx="305">
                  <c:v>455.75007855691553</c:v>
                </c:pt>
                <c:pt idx="306">
                  <c:v>455.83819973452199</c:v>
                </c:pt>
                <c:pt idx="307">
                  <c:v>455.92449774911529</c:v>
                </c:pt>
                <c:pt idx="308">
                  <c:v>456.00901015528763</c:v>
                </c:pt>
                <c:pt idx="309">
                  <c:v>456.09177374089154</c:v>
                </c:pt>
                <c:pt idx="310">
                  <c:v>456.17282454241405</c:v>
                </c:pt>
                <c:pt idx="311">
                  <c:v>456.25219786003896</c:v>
                </c:pt>
                <c:pt idx="312">
                  <c:v>456.32992827244396</c:v>
                </c:pt>
                <c:pt idx="313">
                  <c:v>456.40604965128864</c:v>
                </c:pt>
                <c:pt idx="314">
                  <c:v>456.48059517544141</c:v>
                </c:pt>
                <c:pt idx="315">
                  <c:v>456.55359734490463</c:v>
                </c:pt>
                <c:pt idx="316">
                  <c:v>456.62508799449949</c:v>
                </c:pt>
                <c:pt idx="317">
                  <c:v>456.69509830726253</c:v>
                </c:pt>
                <c:pt idx="318">
                  <c:v>456.76365882758893</c:v>
                </c:pt>
                <c:pt idx="319">
                  <c:v>456.83079947412199</c:v>
                </c:pt>
                <c:pt idx="320">
                  <c:v>456.89654955237864</c:v>
                </c:pt>
                <c:pt idx="321">
                  <c:v>456.96093776714878</c:v>
                </c:pt>
                <c:pt idx="322">
                  <c:v>457.02399223462805</c:v>
                </c:pt>
                <c:pt idx="323">
                  <c:v>457.08574049432661</c:v>
                </c:pt>
                <c:pt idx="324">
                  <c:v>457.14620952074279</c:v>
                </c:pt>
                <c:pt idx="325">
                  <c:v>457.20542573480378</c:v>
                </c:pt>
                <c:pt idx="326">
                  <c:v>457.26341501508313</c:v>
                </c:pt>
                <c:pt idx="327">
                  <c:v>457.32020270879229</c:v>
                </c:pt>
                <c:pt idx="328">
                  <c:v>457.37581364256289</c:v>
                </c:pt>
                <c:pt idx="329">
                  <c:v>457.43027213300741</c:v>
                </c:pt>
                <c:pt idx="330">
                  <c:v>457.48360199707776</c:v>
                </c:pt>
                <c:pt idx="331">
                  <c:v>457.53582656221727</c:v>
                </c:pt>
                <c:pt idx="332">
                  <c:v>457.58696867630596</c:v>
                </c:pt>
                <c:pt idx="333">
                  <c:v>457.63705071741197</c:v>
                </c:pt>
                <c:pt idx="334">
                  <c:v>457.68609460335438</c:v>
                </c:pt>
                <c:pt idx="335">
                  <c:v>457.73412180106612</c:v>
                </c:pt>
                <c:pt idx="336">
                  <c:v>457.78115333577693</c:v>
                </c:pt>
                <c:pt idx="337">
                  <c:v>457.82720980001091</c:v>
                </c:pt>
                <c:pt idx="338">
                  <c:v>457.87231136240433</c:v>
                </c:pt>
                <c:pt idx="339">
                  <c:v>457.91647777635126</c:v>
                </c:pt>
                <c:pt idx="340">
                  <c:v>457.959728388467</c:v>
                </c:pt>
                <c:pt idx="341">
                  <c:v>458.00208214689388</c:v>
                </c:pt>
                <c:pt idx="342">
                  <c:v>458.04355760943287</c:v>
                </c:pt>
                <c:pt idx="343">
                  <c:v>458.08417295151378</c:v>
                </c:pt>
                <c:pt idx="344">
                  <c:v>458.12394597401186</c:v>
                </c:pt>
                <c:pt idx="345">
                  <c:v>458.16289411089224</c:v>
                </c:pt>
                <c:pt idx="346">
                  <c:v>458.20103443671525</c:v>
                </c:pt>
                <c:pt idx="347">
                  <c:v>458.23838367399429</c:v>
                </c:pt>
                <c:pt idx="348">
                  <c:v>458.27495820038422</c:v>
                </c:pt>
                <c:pt idx="349">
                  <c:v>458.31077405574837</c:v>
                </c:pt>
                <c:pt idx="350">
                  <c:v>458.3458469490671</c:v>
                </c:pt>
                <c:pt idx="351">
                  <c:v>458.38019226521419</c:v>
                </c:pt>
                <c:pt idx="352">
                  <c:v>458.41382507160529</c:v>
                </c:pt>
                <c:pt idx="353">
                  <c:v>458.4467601246867</c:v>
                </c:pt>
                <c:pt idx="354">
                  <c:v>458.47901187632016</c:v>
                </c:pt>
                <c:pt idx="355">
                  <c:v>458.51059448002394</c:v>
                </c:pt>
                <c:pt idx="356">
                  <c:v>458.54152179709325</c:v>
                </c:pt>
                <c:pt idx="357">
                  <c:v>458.57180740258946</c:v>
                </c:pt>
                <c:pt idx="358">
                  <c:v>458.60146459122211</c:v>
                </c:pt>
                <c:pt idx="359">
                  <c:v>458.6305063830925</c:v>
                </c:pt>
                <c:pt idx="360">
                  <c:v>458.65894552934139</c:v>
                </c:pt>
                <c:pt idx="361">
                  <c:v>458.68679451766229</c:v>
                </c:pt>
                <c:pt idx="362">
                  <c:v>458.71406557772673</c:v>
                </c:pt>
                <c:pt idx="363">
                  <c:v>458.74077068646881</c:v>
                </c:pt>
                <c:pt idx="364">
                  <c:v>458.76692157329069</c:v>
                </c:pt>
                <c:pt idx="365">
                  <c:v>458.79252972514894</c:v>
                </c:pt>
                <c:pt idx="366">
                  <c:v>458.81760639153532</c:v>
                </c:pt>
                <c:pt idx="367">
                  <c:v>458.84216258936414</c:v>
                </c:pt>
                <c:pt idx="368">
                  <c:v>458.86620910775002</c:v>
                </c:pt>
                <c:pt idx="369">
                  <c:v>458.8897565127067</c:v>
                </c:pt>
                <c:pt idx="370">
                  <c:v>458.912815151725</c:v>
                </c:pt>
                <c:pt idx="371">
                  <c:v>458.93539515827632</c:v>
                </c:pt>
                <c:pt idx="372">
                  <c:v>458.95750645622354</c:v>
                </c:pt>
                <c:pt idx="373">
                  <c:v>458.97915876412623</c:v>
                </c:pt>
                <c:pt idx="374">
                  <c:v>459.0003615994745</c:v>
                </c:pt>
                <c:pt idx="375">
                  <c:v>459.02112428283215</c:v>
                </c:pt>
                <c:pt idx="376">
                  <c:v>459.04145594189362</c:v>
                </c:pt>
                <c:pt idx="377">
                  <c:v>459.0613655154558</c:v>
                </c:pt>
                <c:pt idx="378">
                  <c:v>459.08086175731</c:v>
                </c:pt>
                <c:pt idx="379">
                  <c:v>459.09995324006053</c:v>
                </c:pt>
                <c:pt idx="380">
                  <c:v>459.11864835885672</c:v>
                </c:pt>
                <c:pt idx="381">
                  <c:v>459.13695533505245</c:v>
                </c:pt>
                <c:pt idx="382">
                  <c:v>459.15488221979314</c:v>
                </c:pt>
                <c:pt idx="383">
                  <c:v>459.17243689751746</c:v>
                </c:pt>
                <c:pt idx="384">
                  <c:v>459.18962708941388</c:v>
                </c:pt>
                <c:pt idx="385">
                  <c:v>459.20646035676901</c:v>
                </c:pt>
                <c:pt idx="386">
                  <c:v>459.22294410428333</c:v>
                </c:pt>
                <c:pt idx="387">
                  <c:v>459.23908558329396</c:v>
                </c:pt>
                <c:pt idx="388">
                  <c:v>459.25489189494465</c:v>
                </c:pt>
                <c:pt idx="389">
                  <c:v>459.27036999328021</c:v>
                </c:pt>
                <c:pt idx="390">
                  <c:v>459.28552668829724</c:v>
                </c:pt>
                <c:pt idx="391">
                  <c:v>459.30036864890565</c:v>
                </c:pt>
                <c:pt idx="392">
                  <c:v>459.31490240584532</c:v>
                </c:pt>
                <c:pt idx="393">
                  <c:v>459.32913435454543</c:v>
                </c:pt>
                <c:pt idx="394">
                  <c:v>459.34307075791583</c:v>
                </c:pt>
                <c:pt idx="395">
                  <c:v>459.35671774908474</c:v>
                </c:pt>
                <c:pt idx="396">
                  <c:v>459.37008133408676</c:v>
                </c:pt>
                <c:pt idx="397">
                  <c:v>459.38316739447464</c:v>
                </c:pt>
                <c:pt idx="398">
                  <c:v>459.39598168991216</c:v>
                </c:pt>
                <c:pt idx="399">
                  <c:v>459.40852986067443</c:v>
                </c:pt>
                <c:pt idx="400">
                  <c:v>459.42081743013563</c:v>
                </c:pt>
                <c:pt idx="401">
                  <c:v>459.43284980716589</c:v>
                </c:pt>
                <c:pt idx="402">
                  <c:v>459.44463228851265</c:v>
                </c:pt>
                <c:pt idx="403">
                  <c:v>459.45617006111439</c:v>
                </c:pt>
                <c:pt idx="404">
                  <c:v>459.4674682043767</c:v>
                </c:pt>
                <c:pt idx="405">
                  <c:v>459.47853169238454</c:v>
                </c:pt>
                <c:pt idx="406">
                  <c:v>459.48936539609724</c:v>
                </c:pt>
                <c:pt idx="407">
                  <c:v>459.49997408546756</c:v>
                </c:pt>
                <c:pt idx="408">
                  <c:v>459.51036243154044</c:v>
                </c:pt>
                <c:pt idx="409">
                  <c:v>459.52053500849559</c:v>
                </c:pt>
                <c:pt idx="410">
                  <c:v>459.53049629565618</c:v>
                </c:pt>
                <c:pt idx="411">
                  <c:v>459.54025067944497</c:v>
                </c:pt>
                <c:pt idx="412">
                  <c:v>459.54980245531209</c:v>
                </c:pt>
                <c:pt idx="413">
                  <c:v>459.55915582961774</c:v>
                </c:pt>
                <c:pt idx="414">
                  <c:v>459.56831492147649</c:v>
                </c:pt>
                <c:pt idx="415">
                  <c:v>459.57728376456492</c:v>
                </c:pt>
                <c:pt idx="416">
                  <c:v>459.58606630888193</c:v>
                </c:pt>
                <c:pt idx="417">
                  <c:v>459.59466642249464</c:v>
                </c:pt>
                <c:pt idx="418">
                  <c:v>459.60308789322471</c:v>
                </c:pt>
                <c:pt idx="419">
                  <c:v>459.61133443031389</c:v>
                </c:pt>
                <c:pt idx="420">
                  <c:v>459.61940966605272</c:v>
                </c:pt>
                <c:pt idx="421">
                  <c:v>459.62731715737129</c:v>
                </c:pt>
                <c:pt idx="422">
                  <c:v>459.63506038740348</c:v>
                </c:pt>
                <c:pt idx="423">
                  <c:v>459.64264276701272</c:v>
                </c:pt>
                <c:pt idx="424">
                  <c:v>459.65006763629032</c:v>
                </c:pt>
                <c:pt idx="425">
                  <c:v>459.65733826602269</c:v>
                </c:pt>
                <c:pt idx="426">
                  <c:v>459.66445785912708</c:v>
                </c:pt>
                <c:pt idx="427">
                  <c:v>459.67142955205293</c:v>
                </c:pt>
                <c:pt idx="428">
                  <c:v>459.67825641616867</c:v>
                </c:pt>
                <c:pt idx="429">
                  <c:v>459.68494145910228</c:v>
                </c:pt>
                <c:pt idx="430">
                  <c:v>459.69148762606591</c:v>
                </c:pt>
                <c:pt idx="431">
                  <c:v>459.69789780114598</c:v>
                </c:pt>
                <c:pt idx="432">
                  <c:v>459.70417480857634</c:v>
                </c:pt>
                <c:pt idx="433">
                  <c:v>459.71032141397444</c:v>
                </c:pt>
                <c:pt idx="434">
                  <c:v>459.71634032555608</c:v>
                </c:pt>
                <c:pt idx="435">
                  <c:v>459.72223419532531</c:v>
                </c:pt>
                <c:pt idx="436">
                  <c:v>459.72800562024264</c:v>
                </c:pt>
                <c:pt idx="437">
                  <c:v>459.73365714336404</c:v>
                </c:pt>
                <c:pt idx="438">
                  <c:v>459.73919125495809</c:v>
                </c:pt>
                <c:pt idx="439">
                  <c:v>459.74461039360273</c:v>
                </c:pt>
                <c:pt idx="440">
                  <c:v>459.74991694725128</c:v>
                </c:pt>
                <c:pt idx="441">
                  <c:v>459.75511325429272</c:v>
                </c:pt>
                <c:pt idx="442">
                  <c:v>459.76020160457074</c:v>
                </c:pt>
                <c:pt idx="443">
                  <c:v>459.76518424038869</c:v>
                </c:pt>
                <c:pt idx="444">
                  <c:v>459.77006335750593</c:v>
                </c:pt>
                <c:pt idx="445">
                  <c:v>459.77484110609248</c:v>
                </c:pt>
                <c:pt idx="446">
                  <c:v>459.77951959167996</c:v>
                </c:pt>
                <c:pt idx="447">
                  <c:v>459.78410087609029</c:v>
                </c:pt>
                <c:pt idx="448">
                  <c:v>459.78858697833169</c:v>
                </c:pt>
                <c:pt idx="449">
                  <c:v>459.79297987549899</c:v>
                </c:pt>
                <c:pt idx="450">
                  <c:v>459.7972815036357</c:v>
                </c:pt>
              </c:numCache>
            </c:numRef>
          </c:yVal>
          <c:smooth val="1"/>
          <c:extLst>
            <c:ext xmlns:c16="http://schemas.microsoft.com/office/drawing/2014/chart" uri="{C3380CC4-5D6E-409C-BE32-E72D297353CC}">
              <c16:uniqueId val="{00000000-7CB2-437E-8ADB-9DD4D23713DB}"/>
            </c:ext>
          </c:extLst>
        </c:ser>
        <c:ser>
          <c:idx val="1"/>
          <c:order val="1"/>
          <c:tx>
            <c:v>Dead</c:v>
          </c:tx>
          <c:spPr>
            <a:ln w="38100">
              <a:solidFill>
                <a:srgbClr val="0000FF"/>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site3!$D$11:$D$461</c:f>
              <c:numCache>
                <c:formatCode>0.0</c:formatCode>
                <c:ptCount val="451"/>
                <c:pt idx="0">
                  <c:v>88</c:v>
                </c:pt>
                <c:pt idx="1">
                  <c:v>88.118783689021811</c:v>
                </c:pt>
                <c:pt idx="2">
                  <c:v>88.234003867373175</c:v>
                </c:pt>
                <c:pt idx="3">
                  <c:v>88.345767440373592</c:v>
                </c:pt>
                <c:pt idx="4">
                  <c:v>88.454178106183875</c:v>
                </c:pt>
                <c:pt idx="5">
                  <c:v>88.559336452020148</c:v>
                </c:pt>
                <c:pt idx="6">
                  <c:v>88.661340047481374</c:v>
                </c:pt>
                <c:pt idx="7">
                  <c:v>88.760283535079026</c:v>
                </c:pt>
                <c:pt idx="8">
                  <c:v>88.856258718048451</c:v>
                </c:pt>
                <c:pt idx="9">
                  <c:v>88.94935464552897</c:v>
                </c:pt>
                <c:pt idx="10">
                  <c:v>89.039657695184744</c:v>
                </c:pt>
                <c:pt idx="11">
                  <c:v>89.12725165335101</c:v>
                </c:pt>
                <c:pt idx="12">
                  <c:v>89.212217792772293</c:v>
                </c:pt>
                <c:pt idx="13">
                  <c:v>89.294634948011236</c:v>
                </c:pt>
                <c:pt idx="14">
                  <c:v>89.374579588592411</c:v>
                </c:pt>
                <c:pt idx="15">
                  <c:v>89.452125889956463</c:v>
                </c:pt>
                <c:pt idx="16">
                  <c:v>89.527345802279385</c:v>
                </c:pt>
                <c:pt idx="17">
                  <c:v>89.600309117232769</c:v>
                </c:pt>
                <c:pt idx="18">
                  <c:v>89.671083532737569</c:v>
                </c:pt>
                <c:pt idx="19">
                  <c:v>89.739734715777502</c:v>
                </c:pt>
                <c:pt idx="20">
                  <c:v>89.806326363325979</c:v>
                </c:pt>
                <c:pt idx="21">
                  <c:v>89.870920261448006</c:v>
                </c:pt>
                <c:pt idx="22">
                  <c:v>89.933576342626125</c:v>
                </c:pt>
                <c:pt idx="23">
                  <c:v>89.994352741369397</c:v>
                </c:pt>
                <c:pt idx="24">
                  <c:v>90.053305848150089</c:v>
                </c:pt>
                <c:pt idx="25">
                  <c:v>90.110490361727429</c:v>
                </c:pt>
                <c:pt idx="26">
                  <c:v>90.165959339897412</c:v>
                </c:pt>
                <c:pt idx="27">
                  <c:v>90.219764248722427</c:v>
                </c:pt>
                <c:pt idx="28">
                  <c:v>90.27195501028244</c:v>
                </c:pt>
                <c:pt idx="29">
                  <c:v>90.322580048995718</c:v>
                </c:pt>
                <c:pt idx="30">
                  <c:v>90.371686336547484</c:v>
                </c:pt>
                <c:pt idx="31">
                  <c:v>90.419319435473227</c:v>
                </c:pt>
                <c:pt idx="32">
                  <c:v>90.465523541430727</c:v>
                </c:pt>
                <c:pt idx="33">
                  <c:v>90.510341524209579</c:v>
                </c:pt>
                <c:pt idx="34">
                  <c:v>90.553814967505133</c:v>
                </c:pt>
                <c:pt idx="35">
                  <c:v>90.595984207501758</c:v>
                </c:pt>
                <c:pt idx="36">
                  <c:v>90.636888370298209</c:v>
                </c:pt>
                <c:pt idx="37">
                  <c:v>90.676565408211374</c:v>
                </c:pt>
                <c:pt idx="38">
                  <c:v>90.715052134986564</c:v>
                </c:pt>
                <c:pt idx="39">
                  <c:v>90.752384259959058</c:v>
                </c:pt>
                <c:pt idx="40">
                  <c:v>90.788596421182092</c:v>
                </c:pt>
                <c:pt idx="41">
                  <c:v>90.823722217568147</c:v>
                </c:pt>
                <c:pt idx="42">
                  <c:v>90.8577942400632</c:v>
                </c:pt>
                <c:pt idx="43">
                  <c:v>90.890844101883118</c:v>
                </c:pt>
                <c:pt idx="44">
                  <c:v>90.922902467848431</c:v>
                </c:pt>
                <c:pt idx="45">
                  <c:v>90.953999082834784</c:v>
                </c:pt>
                <c:pt idx="46">
                  <c:v>90.984162799371745</c:v>
                </c:pt>
                <c:pt idx="47">
                  <c:v>91.013421604412414</c:v>
                </c:pt>
                <c:pt idx="48">
                  <c:v>91.041802645301843</c:v>
                </c:pt>
                <c:pt idx="49">
                  <c:v>91.069332254964124</c:v>
                </c:pt>
                <c:pt idx="50">
                  <c:v>318.23589303913332</c:v>
                </c:pt>
                <c:pt idx="51">
                  <c:v>308.69020791954568</c:v>
                </c:pt>
                <c:pt idx="52">
                  <c:v>299.43480642917899</c:v>
                </c:pt>
                <c:pt idx="53">
                  <c:v>290.46326875594389</c:v>
                </c:pt>
                <c:pt idx="54">
                  <c:v>281.76918576295725</c:v>
                </c:pt>
                <c:pt idx="55">
                  <c:v>273.34618079729353</c:v>
                </c:pt>
                <c:pt idx="56">
                  <c:v>265.18792345406206</c:v>
                </c:pt>
                <c:pt idx="57">
                  <c:v>257.28813956924648</c:v>
                </c:pt>
                <c:pt idx="58">
                  <c:v>249.64061899789235</c:v>
                </c:pt>
                <c:pt idx="59">
                  <c:v>242.23922190715538</c:v>
                </c:pt>
                <c:pt idx="60">
                  <c:v>235.07788398300968</c:v>
                </c:pt>
                <c:pt idx="61">
                  <c:v>228.15062079327672</c:v>
                </c:pt>
                <c:pt idx="62">
                  <c:v>221.4515314671244</c:v>
                </c:pt>
                <c:pt idx="63">
                  <c:v>214.97480180355396</c:v>
                </c:pt>
                <c:pt idx="64">
                  <c:v>208.71470689207416</c:v>
                </c:pt>
                <c:pt idx="65">
                  <c:v>202.66561330961719</c:v>
                </c:pt>
                <c:pt idx="66">
                  <c:v>196.82198094474441</c:v>
                </c:pt>
                <c:pt idx="67">
                  <c:v>191.17836449091402</c:v>
                </c:pt>
                <c:pt idx="68">
                  <c:v>185.72941464380671</c:v>
                </c:pt>
                <c:pt idx="69">
                  <c:v>180.46987903255598</c:v>
                </c:pt>
                <c:pt idx="70">
                  <c:v>175.39460291074002</c:v>
                </c:pt>
                <c:pt idx="71">
                  <c:v>170.4985296298249</c:v>
                </c:pt>
                <c:pt idx="72">
                  <c:v>165.77670091515952</c:v>
                </c:pt>
                <c:pt idx="73">
                  <c:v>161.22425696249425</c:v>
                </c:pt>
                <c:pt idx="74">
                  <c:v>156.83643637120994</c:v>
                </c:pt>
                <c:pt idx="75">
                  <c:v>152.60857592890952</c:v>
                </c:pt>
                <c:pt idx="76">
                  <c:v>148.53611026071476</c:v>
                </c:pt>
                <c:pt idx="77">
                  <c:v>144.61457135543736</c:v>
                </c:pt>
                <c:pt idx="78">
                  <c:v>140.83958797982038</c:v>
                </c:pt>
                <c:pt idx="79">
                  <c:v>137.20688499110256</c:v>
                </c:pt>
                <c:pt idx="80">
                  <c:v>133.71228255738217</c:v>
                </c:pt>
                <c:pt idx="81">
                  <c:v>130.35169529450522</c:v>
                </c:pt>
                <c:pt idx="82">
                  <c:v>127.12113132758145</c:v>
                </c:pt>
                <c:pt idx="83">
                  <c:v>124.01669128458428</c:v>
                </c:pt>
                <c:pt idx="84">
                  <c:v>121.03456722898559</c:v>
                </c:pt>
                <c:pt idx="85">
                  <c:v>118.17104153785485</c:v>
                </c:pt>
                <c:pt idx="86">
                  <c:v>115.42248573138858</c:v>
                </c:pt>
                <c:pt idx="87">
                  <c:v>112.78535925941293</c:v>
                </c:pt>
                <c:pt idx="88">
                  <c:v>110.25620825001673</c:v>
                </c:pt>
                <c:pt idx="89">
                  <c:v>107.83166422508781</c:v>
                </c:pt>
                <c:pt idx="90">
                  <c:v>105.50844278720008</c:v>
                </c:pt>
                <c:pt idx="91">
                  <c:v>103.28334228198305</c:v>
                </c:pt>
                <c:pt idx="92">
                  <c:v>101.15324243979605</c:v>
                </c:pt>
                <c:pt idx="93">
                  <c:v>99.115103000276747</c:v>
                </c:pt>
                <c:pt idx="94">
                  <c:v>97.165962323057528</c:v>
                </c:pt>
                <c:pt idx="95">
                  <c:v>95.302935987718982</c:v>
                </c:pt>
                <c:pt idx="96">
                  <c:v>93.523215385811696</c:v>
                </c:pt>
                <c:pt idx="97">
                  <c:v>91.824066307583294</c:v>
                </c:pt>
                <c:pt idx="98">
                  <c:v>90.202827525839268</c:v>
                </c:pt>
                <c:pt idx="99">
                  <c:v>88.656909379183958</c:v>
                </c:pt>
                <c:pt idx="100">
                  <c:v>87.183792356728162</c:v>
                </c:pt>
                <c:pt idx="101">
                  <c:v>85.781025686171589</c:v>
                </c:pt>
                <c:pt idx="102">
                  <c:v>84.446225927021317</c:v>
                </c:pt>
                <c:pt idx="103">
                  <c:v>83.177075570584577</c:v>
                </c:pt>
                <c:pt idx="104">
                  <c:v>81.971321648211557</c:v>
                </c:pt>
                <c:pt idx="105">
                  <c:v>80.826774349151236</c:v>
                </c:pt>
                <c:pt idx="106">
                  <c:v>79.741305649291661</c:v>
                </c:pt>
                <c:pt idx="107">
                  <c:v>78.712847951890481</c:v>
                </c:pt>
                <c:pt idx="108">
                  <c:v>77.73939274136481</c:v>
                </c:pt>
                <c:pt idx="109">
                  <c:v>76.818989251055385</c:v>
                </c:pt>
                <c:pt idx="110">
                  <c:v>75.949743145830766</c:v>
                </c:pt>
                <c:pt idx="111">
                  <c:v>75.129815220290212</c:v>
                </c:pt>
                <c:pt idx="112">
                  <c:v>74.357420113253909</c:v>
                </c:pt>
                <c:pt idx="113">
                  <c:v>73.630825039154388</c:v>
                </c:pt>
                <c:pt idx="114">
                  <c:v>72.948348536866519</c:v>
                </c:pt>
                <c:pt idx="115">
                  <c:v>72.308359236466487</c:v>
                </c:pt>
                <c:pt idx="116">
                  <c:v>71.709274644323628</c:v>
                </c:pt>
                <c:pt idx="117">
                  <c:v>71.149559946895366</c:v>
                </c:pt>
                <c:pt idx="118">
                  <c:v>70.627726833535789</c:v>
                </c:pt>
                <c:pt idx="119">
                  <c:v>70.142332338568423</c:v>
                </c:pt>
                <c:pt idx="120">
                  <c:v>69.691977702843488</c:v>
                </c:pt>
                <c:pt idx="121">
                  <c:v>69.275307254947009</c:v>
                </c:pt>
                <c:pt idx="122">
                  <c:v>68.891007312197118</c:v>
                </c:pt>
                <c:pt idx="123">
                  <c:v>68.537805101513911</c:v>
                </c:pt>
                <c:pt idx="124">
                  <c:v>68.2144677002279</c:v>
                </c:pt>
                <c:pt idx="125">
                  <c:v>67.919800996850853</c:v>
                </c:pt>
                <c:pt idx="126">
                  <c:v>67.652648671810951</c:v>
                </c:pt>
                <c:pt idx="127">
                  <c:v>67.411891198115526</c:v>
                </c:pt>
                <c:pt idx="128">
                  <c:v>67.196444861892871</c:v>
                </c:pt>
                <c:pt idx="129">
                  <c:v>67.005260802731158</c:v>
                </c:pt>
                <c:pt idx="130">
                  <c:v>66.837324073714811</c:v>
                </c:pt>
                <c:pt idx="131">
                  <c:v>66.691652721037443</c:v>
                </c:pt>
                <c:pt idx="132">
                  <c:v>66.567296883054851</c:v>
                </c:pt>
                <c:pt idx="133">
                  <c:v>66.463337908623359</c:v>
                </c:pt>
                <c:pt idx="134">
                  <c:v>66.378887494548778</c:v>
                </c:pt>
                <c:pt idx="135">
                  <c:v>66.313086841969778</c:v>
                </c:pt>
                <c:pt idx="136">
                  <c:v>66.265105831468418</c:v>
                </c:pt>
                <c:pt idx="137">
                  <c:v>66.234142216712172</c:v>
                </c:pt>
                <c:pt idx="138">
                  <c:v>66.219420836397504</c:v>
                </c:pt>
                <c:pt idx="139">
                  <c:v>66.220192844274081</c:v>
                </c:pt>
                <c:pt idx="140">
                  <c:v>66.235734957011189</c:v>
                </c:pt>
                <c:pt idx="141">
                  <c:v>66.265348719663024</c:v>
                </c:pt>
                <c:pt idx="142">
                  <c:v>66.308359788485149</c:v>
                </c:pt>
                <c:pt idx="143">
                  <c:v>66.364117230840677</c:v>
                </c:pt>
                <c:pt idx="144">
                  <c:v>66.431992841944734</c:v>
                </c:pt>
                <c:pt idx="145">
                  <c:v>66.511380478174686</c:v>
                </c:pt>
                <c:pt idx="146">
                  <c:v>66.601695406681515</c:v>
                </c:pt>
                <c:pt idx="147">
                  <c:v>66.70237367103195</c:v>
                </c:pt>
                <c:pt idx="148">
                  <c:v>66.812871472603788</c:v>
                </c:pt>
                <c:pt idx="149">
                  <c:v>66.932664567467526</c:v>
                </c:pt>
                <c:pt idx="150">
                  <c:v>67.061247678465364</c:v>
                </c:pt>
                <c:pt idx="151">
                  <c:v>67.198133922224613</c:v>
                </c:pt>
                <c:pt idx="152">
                  <c:v>67.342854250816785</c:v>
                </c:pt>
                <c:pt idx="153">
                  <c:v>67.494956907788023</c:v>
                </c:pt>
                <c:pt idx="154">
                  <c:v>67.654006898287548</c:v>
                </c:pt>
                <c:pt idx="155">
                  <c:v>67.81958547301187</c:v>
                </c:pt>
                <c:pt idx="156">
                  <c:v>67.991289625692858</c:v>
                </c:pt>
                <c:pt idx="157">
                  <c:v>68.168731603852407</c:v>
                </c:pt>
                <c:pt idx="158">
                  <c:v>68.351538432560417</c:v>
                </c:pt>
                <c:pt idx="159">
                  <c:v>68.539351450908214</c:v>
                </c:pt>
                <c:pt idx="160">
                  <c:v>68.731825860946827</c:v>
                </c:pt>
                <c:pt idx="161">
                  <c:v>68.928630288814887</c:v>
                </c:pt>
                <c:pt idx="162">
                  <c:v>69.129446357793753</c:v>
                </c:pt>
                <c:pt idx="163">
                  <c:v>69.333968273030081</c:v>
                </c:pt>
                <c:pt idx="164">
                  <c:v>69.541902417663309</c:v>
                </c:pt>
                <c:pt idx="165">
                  <c:v>69.752966960113667</c:v>
                </c:pt>
                <c:pt idx="166">
                  <c:v>69.966891472265999</c:v>
                </c:pt>
                <c:pt idx="167">
                  <c:v>70.183416558309119</c:v>
                </c:pt>
                <c:pt idx="168">
                  <c:v>70.402293493982228</c:v>
                </c:pt>
                <c:pt idx="169">
                  <c:v>70.623283875985848</c:v>
                </c:pt>
                <c:pt idx="170">
                  <c:v>70.846159281323096</c:v>
                </c:pt>
                <c:pt idx="171">
                  <c:v>71.070700936327142</c:v>
                </c:pt>
                <c:pt idx="172">
                  <c:v>71.296699395158527</c:v>
                </c:pt>
                <c:pt idx="173">
                  <c:v>71.52395422752528</c:v>
                </c:pt>
                <c:pt idx="174">
                  <c:v>71.752273715421609</c:v>
                </c:pt>
                <c:pt idx="175">
                  <c:v>71.981474558652138</c:v>
                </c:pt>
                <c:pt idx="176">
                  <c:v>72.211381588927097</c:v>
                </c:pt>
                <c:pt idx="177">
                  <c:v>72.441827492323597</c:v>
                </c:pt>
                <c:pt idx="178">
                  <c:v>72.672652539893946</c:v>
                </c:pt>
                <c:pt idx="179">
                  <c:v>72.90370432622511</c:v>
                </c:pt>
                <c:pt idx="180">
                  <c:v>73.134837515738596</c:v>
                </c:pt>
                <c:pt idx="181">
                  <c:v>73.365913596547202</c:v>
                </c:pt>
                <c:pt idx="182">
                  <c:v>73.596800641658433</c:v>
                </c:pt>
                <c:pt idx="183">
                  <c:v>73.827373077350899</c:v>
                </c:pt>
                <c:pt idx="184">
                  <c:v>74.057511458527429</c:v>
                </c:pt>
                <c:pt idx="185">
                  <c:v>74.287102250864748</c:v>
                </c:pt>
                <c:pt idx="186">
                  <c:v>74.516037619586569</c:v>
                </c:pt>
                <c:pt idx="187">
                  <c:v>74.744215224679408</c:v>
                </c:pt>
                <c:pt idx="188">
                  <c:v>74.971538022379718</c:v>
                </c:pt>
                <c:pt idx="189">
                  <c:v>75.197914072775461</c:v>
                </c:pt>
                <c:pt idx="190">
                  <c:v>75.423256353341799</c:v>
                </c:pt>
                <c:pt idx="191">
                  <c:v>75.647482578265453</c:v>
                </c:pt>
                <c:pt idx="192">
                  <c:v>75.87051502339321</c:v>
                </c:pt>
                <c:pt idx="193">
                  <c:v>76.092280356653717</c:v>
                </c:pt>
                <c:pt idx="194">
                  <c:v>76.312709473804219</c:v>
                </c:pt>
                <c:pt idx="195">
                  <c:v>76.531737339350371</c:v>
                </c:pt>
                <c:pt idx="196">
                  <c:v>76.749302832506373</c:v>
                </c:pt>
                <c:pt idx="197">
                  <c:v>76.965348598045011</c:v>
                </c:pt>
                <c:pt idx="198">
                  <c:v>77.17982090190641</c:v>
                </c:pt>
                <c:pt idx="199">
                  <c:v>77.392669491435285</c:v>
                </c:pt>
                <c:pt idx="200">
                  <c:v>77.603847460108611</c:v>
                </c:pt>
                <c:pt idx="201">
                  <c:v>77.813311116635674</c:v>
                </c:pt>
                <c:pt idx="202">
                  <c:v>78.021019858300264</c:v>
                </c:pt>
                <c:pt idx="203">
                  <c:v>78.226936048424264</c:v>
                </c:pt>
                <c:pt idx="204">
                  <c:v>78.431024897843713</c:v>
                </c:pt>
                <c:pt idx="205">
                  <c:v>78.633254350265673</c:v>
                </c:pt>
                <c:pt idx="206">
                  <c:v>78.83359497141376</c:v>
                </c:pt>
                <c:pt idx="207">
                  <c:v>79.03201984183471</c:v>
                </c:pt>
                <c:pt idx="208">
                  <c:v>79.228504453271668</c:v>
                </c:pt>
                <c:pt idx="209">
                  <c:v>79.423026608494581</c:v>
                </c:pt>
                <c:pt idx="210">
                  <c:v>79.6155663244881</c:v>
                </c:pt>
                <c:pt idx="211">
                  <c:v>79.806105738898808</c:v>
                </c:pt>
                <c:pt idx="212">
                  <c:v>79.994629019642758</c:v>
                </c:pt>
                <c:pt idx="213">
                  <c:v>80.181122277582588</c:v>
                </c:pt>
                <c:pt idx="214">
                  <c:v>80.365573482185809</c:v>
                </c:pt>
                <c:pt idx="215">
                  <c:v>80.54797238006401</c:v>
                </c:pt>
                <c:pt idx="216">
                  <c:v>80.72831041632044</c:v>
                </c:pt>
                <c:pt idx="217">
                  <c:v>80.906580658613905</c:v>
                </c:pt>
                <c:pt idx="218">
                  <c:v>81.082777723854747</c:v>
                </c:pt>
                <c:pt idx="219">
                  <c:v>81.256897707463807</c:v>
                </c:pt>
                <c:pt idx="220">
                  <c:v>81.428938115101388</c:v>
                </c:pt>
                <c:pt idx="221">
                  <c:v>81.598897796805318</c:v>
                </c:pt>
                <c:pt idx="222">
                  <c:v>81.766776883453247</c:v>
                </c:pt>
                <c:pt idx="223">
                  <c:v>81.932576725487678</c:v>
                </c:pt>
                <c:pt idx="224">
                  <c:v>82.096299833821519</c:v>
                </c:pt>
                <c:pt idx="225">
                  <c:v>82.257949822870913</c:v>
                </c:pt>
                <c:pt idx="226">
                  <c:v>82.417531355637493</c:v>
                </c:pt>
                <c:pt idx="227">
                  <c:v>82.575050090782369</c:v>
                </c:pt>
                <c:pt idx="228">
                  <c:v>82.730512631629139</c:v>
                </c:pt>
                <c:pt idx="229">
                  <c:v>82.883926477030684</c:v>
                </c:pt>
                <c:pt idx="230">
                  <c:v>83.035299974048996</c:v>
                </c:pt>
                <c:pt idx="231">
                  <c:v>83.184642272382888</c:v>
                </c:pt>
                <c:pt idx="232">
                  <c:v>83.331963280493326</c:v>
                </c:pt>
                <c:pt idx="233">
                  <c:v>83.477273623369001</c:v>
                </c:pt>
                <c:pt idx="234">
                  <c:v>83.620584601881959</c:v>
                </c:pt>
                <c:pt idx="235">
                  <c:v>83.761908153682569</c:v>
                </c:pt>
                <c:pt idx="236">
                  <c:v>83.901256815581419</c:v>
                </c:pt>
                <c:pt idx="237">
                  <c:v>84.038643687371419</c:v>
                </c:pt>
                <c:pt idx="238">
                  <c:v>84.174082397045694</c:v>
                </c:pt>
                <c:pt idx="239">
                  <c:v>84.307587067365773</c:v>
                </c:pt>
                <c:pt idx="240">
                  <c:v>84.439172283726748</c:v>
                </c:pt>
                <c:pt idx="241">
                  <c:v>84.568853063293773</c:v>
                </c:pt>
                <c:pt idx="242">
                  <c:v>84.696644825351711</c:v>
                </c:pt>
                <c:pt idx="243">
                  <c:v>84.822563362838409</c:v>
                </c:pt>
                <c:pt idx="244">
                  <c:v>84.946624815017614</c:v>
                </c:pt>
                <c:pt idx="245">
                  <c:v>85.068845641252906</c:v>
                </c:pt>
                <c:pt idx="246">
                  <c:v>85.189242595853358</c:v>
                </c:pt>
                <c:pt idx="247">
                  <c:v>85.30783270394258</c:v>
                </c:pt>
                <c:pt idx="248">
                  <c:v>85.424633238327218</c:v>
                </c:pt>
                <c:pt idx="249">
                  <c:v>85.539661697326665</c:v>
                </c:pt>
                <c:pt idx="250">
                  <c:v>85.652935783533394</c:v>
                </c:pt>
                <c:pt idx="251">
                  <c:v>85.764473383469451</c:v>
                </c:pt>
                <c:pt idx="252">
                  <c:v>85.8742925481084</c:v>
                </c:pt>
                <c:pt idx="253">
                  <c:v>85.982411474239257</c:v>
                </c:pt>
                <c:pt idx="254">
                  <c:v>86.088848486634518</c:v>
                </c:pt>
                <c:pt idx="255">
                  <c:v>86.193622021002184</c:v>
                </c:pt>
                <c:pt idx="256">
                  <c:v>86.296750607685411</c:v>
                </c:pt>
                <c:pt idx="257">
                  <c:v>86.398252856097585</c:v>
                </c:pt>
                <c:pt idx="258">
                  <c:v>86.498147439852232</c:v>
                </c:pt>
                <c:pt idx="259">
                  <c:v>86.596453082571372</c:v>
                </c:pt>
                <c:pt idx="260">
                  <c:v>86.693188544349269</c:v>
                </c:pt>
                <c:pt idx="261">
                  <c:v>86.788372608843389</c:v>
                </c:pt>
                <c:pt idx="262">
                  <c:v>86.882024070973998</c:v>
                </c:pt>
                <c:pt idx="263">
                  <c:v>86.974161725208845</c:v>
                </c:pt>
                <c:pt idx="264">
                  <c:v>87.064804354411919</c:v>
                </c:pt>
                <c:pt idx="265">
                  <c:v>87.153970719238856</c:v>
                </c:pt>
                <c:pt idx="266">
                  <c:v>87.241679548053497</c:v>
                </c:pt>
                <c:pt idx="267">
                  <c:v>87.327949527350455</c:v>
                </c:pt>
                <c:pt idx="268">
                  <c:v>87.412799292666648</c:v>
                </c:pt>
                <c:pt idx="269">
                  <c:v>87.496247419959133</c:v>
                </c:pt>
                <c:pt idx="270">
                  <c:v>87.578312417434859</c:v>
                </c:pt>
                <c:pt idx="271">
                  <c:v>87.659012717817518</c:v>
                </c:pt>
                <c:pt idx="272">
                  <c:v>87.738366671026952</c:v>
                </c:pt>
                <c:pt idx="273">
                  <c:v>87.816392537268257</c:v>
                </c:pt>
                <c:pt idx="274">
                  <c:v>87.893108480504139</c:v>
                </c:pt>
                <c:pt idx="275">
                  <c:v>87.968532562299359</c:v>
                </c:pt>
                <c:pt idx="276">
                  <c:v>88.042682736026563</c:v>
                </c:pt>
                <c:pt idx="277">
                  <c:v>88.115576841415319</c:v>
                </c:pt>
                <c:pt idx="278">
                  <c:v>88.187232599430388</c:v>
                </c:pt>
                <c:pt idx="279">
                  <c:v>88.257667607472484</c:v>
                </c:pt>
                <c:pt idx="280">
                  <c:v>88.326899334880935</c:v>
                </c:pt>
                <c:pt idx="281">
                  <c:v>88.39494511873535</c:v>
                </c:pt>
                <c:pt idx="282">
                  <c:v>88.461822159931771</c:v>
                </c:pt>
                <c:pt idx="283">
                  <c:v>88.527547519537919</c:v>
                </c:pt>
                <c:pt idx="284">
                  <c:v>88.592138115403444</c:v>
                </c:pt>
                <c:pt idx="285">
                  <c:v>88.655610719022718</c:v>
                </c:pt>
                <c:pt idx="286">
                  <c:v>88.717981952632641</c:v>
                </c:pt>
                <c:pt idx="287">
                  <c:v>88.779268286546184</c:v>
                </c:pt>
                <c:pt idx="288">
                  <c:v>88.839486036700976</c:v>
                </c:pt>
                <c:pt idx="289">
                  <c:v>88.898651362422243</c:v>
                </c:pt>
                <c:pt idx="290">
                  <c:v>88.956780264384349</c:v>
                </c:pt>
                <c:pt idx="291">
                  <c:v>89.013888582768828</c:v>
                </c:pt>
                <c:pt idx="292">
                  <c:v>89.069991995607793</c:v>
                </c:pt>
                <c:pt idx="293">
                  <c:v>89.125106017301164</c:v>
                </c:pt>
                <c:pt idx="294">
                  <c:v>89.179245997309309</c:v>
                </c:pt>
                <c:pt idx="295">
                  <c:v>89.232427119000789</c:v>
                </c:pt>
                <c:pt idx="296">
                  <c:v>89.284664398662343</c:v>
                </c:pt>
                <c:pt idx="297">
                  <c:v>89.335972684650898</c:v>
                </c:pt>
                <c:pt idx="298">
                  <c:v>89.386366656693184</c:v>
                </c:pt>
                <c:pt idx="299">
                  <c:v>89.435860825313725</c:v>
                </c:pt>
                <c:pt idx="300">
                  <c:v>89.484469531396513</c:v>
                </c:pt>
                <c:pt idx="301">
                  <c:v>89.532206945868026</c:v>
                </c:pt>
                <c:pt idx="302">
                  <c:v>89.579087069497959</c:v>
                </c:pt>
                <c:pt idx="303">
                  <c:v>89.625123732810508</c:v>
                </c:pt>
                <c:pt idx="304">
                  <c:v>89.670330596101479</c:v>
                </c:pt>
                <c:pt idx="305">
                  <c:v>89.714721149560333</c:v>
                </c:pt>
                <c:pt idx="306">
                  <c:v>89.758308713480218</c:v>
                </c:pt>
                <c:pt idx="307">
                  <c:v>89.80110643857094</c:v>
                </c:pt>
                <c:pt idx="308">
                  <c:v>89.843127306345536</c:v>
                </c:pt>
                <c:pt idx="309">
                  <c:v>89.884384129600519</c:v>
                </c:pt>
                <c:pt idx="310">
                  <c:v>89.924889552966988</c:v>
                </c:pt>
                <c:pt idx="311">
                  <c:v>89.964656053538206</c:v>
                </c:pt>
                <c:pt idx="312">
                  <c:v>90.003695941566733</c:v>
                </c:pt>
                <c:pt idx="313">
                  <c:v>90.042021361227526</c:v>
                </c:pt>
                <c:pt idx="314">
                  <c:v>90.079644291443287</c:v>
                </c:pt>
                <c:pt idx="315">
                  <c:v>90.116576546769124</c:v>
                </c:pt>
                <c:pt idx="316">
                  <c:v>90.152829778333341</c:v>
                </c:pt>
                <c:pt idx="317">
                  <c:v>90.188415474826684</c:v>
                </c:pt>
                <c:pt idx="318">
                  <c:v>90.223344963547646</c:v>
                </c:pt>
                <c:pt idx="319">
                  <c:v>90.257629411485937</c:v>
                </c:pt>
                <c:pt idx="320">
                  <c:v>90.291279826455579</c:v>
                </c:pt>
                <c:pt idx="321">
                  <c:v>90.324307058264566</c:v>
                </c:pt>
                <c:pt idx="322">
                  <c:v>90.356721799924514</c:v>
                </c:pt>
                <c:pt idx="323">
                  <c:v>90.388534588892881</c:v>
                </c:pt>
                <c:pt idx="324">
                  <c:v>90.419755808350573</c:v>
                </c:pt>
                <c:pt idx="325">
                  <c:v>90.450395688508863</c:v>
                </c:pt>
                <c:pt idx="326">
                  <c:v>90.480464307944104</c:v>
                </c:pt>
                <c:pt idx="327">
                  <c:v>90.509971594958458</c:v>
                </c:pt>
                <c:pt idx="328">
                  <c:v>90.538927328965173</c:v>
                </c:pt>
                <c:pt idx="329">
                  <c:v>90.567341141894218</c:v>
                </c:pt>
                <c:pt idx="330">
                  <c:v>90.595222519619881</c:v>
                </c:pt>
                <c:pt idx="331">
                  <c:v>90.622580803404119</c:v>
                </c:pt>
                <c:pt idx="332">
                  <c:v>90.649425191360294</c:v>
                </c:pt>
                <c:pt idx="333">
                  <c:v>90.675764739923665</c:v>
                </c:pt>
                <c:pt idx="334">
                  <c:v>90.701608365346559</c:v>
                </c:pt>
                <c:pt idx="335">
                  <c:v>90.726964845192427</c:v>
                </c:pt>
                <c:pt idx="336">
                  <c:v>90.751842819850964</c:v>
                </c:pt>
                <c:pt idx="337">
                  <c:v>90.77625079405577</c:v>
                </c:pt>
                <c:pt idx="338">
                  <c:v>90.800197138408208</c:v>
                </c:pt>
                <c:pt idx="339">
                  <c:v>90.823690090914369</c:v>
                </c:pt>
                <c:pt idx="340">
                  <c:v>90.846737758517719</c:v>
                </c:pt>
                <c:pt idx="341">
                  <c:v>90.869348118643273</c:v>
                </c:pt>
                <c:pt idx="342">
                  <c:v>90.891529020741046</c:v>
                </c:pt>
                <c:pt idx="343">
                  <c:v>90.913288187827717</c:v>
                </c:pt>
                <c:pt idx="344">
                  <c:v>90.934633218036964</c:v>
                </c:pt>
                <c:pt idx="345">
                  <c:v>90.955571586161014</c:v>
                </c:pt>
                <c:pt idx="346">
                  <c:v>90.976110645196627</c:v>
                </c:pt>
                <c:pt idx="347">
                  <c:v>90.996257627884702</c:v>
                </c:pt>
                <c:pt idx="348">
                  <c:v>91.016019648250676</c:v>
                </c:pt>
                <c:pt idx="349">
                  <c:v>91.035403703137433</c:v>
                </c:pt>
                <c:pt idx="350">
                  <c:v>91.054416673737705</c:v>
                </c:pt>
                <c:pt idx="351">
                  <c:v>91.073065327116851</c:v>
                </c:pt>
                <c:pt idx="352">
                  <c:v>91.091356317732988</c:v>
                </c:pt>
                <c:pt idx="353">
                  <c:v>91.109296188949116</c:v>
                </c:pt>
                <c:pt idx="354">
                  <c:v>91.126891374538275</c:v>
                </c:pt>
                <c:pt idx="355">
                  <c:v>91.144148200182542</c:v>
                </c:pt>
                <c:pt idx="356">
                  <c:v>91.161072884959324</c:v>
                </c:pt>
                <c:pt idx="357">
                  <c:v>91.177671542826076</c:v>
                </c:pt>
                <c:pt idx="358">
                  <c:v>91.193950184088848</c:v>
                </c:pt>
                <c:pt idx="359">
                  <c:v>91.209914716864759</c:v>
                </c:pt>
                <c:pt idx="360">
                  <c:v>91.225570948534596</c:v>
                </c:pt>
                <c:pt idx="361">
                  <c:v>91.240924587184821</c:v>
                </c:pt>
                <c:pt idx="362">
                  <c:v>91.255981243035578</c:v>
                </c:pt>
                <c:pt idx="363">
                  <c:v>91.270746429863351</c:v>
                </c:pt>
                <c:pt idx="364">
                  <c:v>91.285225566407206</c:v>
                </c:pt>
                <c:pt idx="365">
                  <c:v>91.299423977765926</c:v>
                </c:pt>
                <c:pt idx="366">
                  <c:v>91.313346896781752</c:v>
                </c:pt>
                <c:pt idx="367">
                  <c:v>91.326999465414815</c:v>
                </c:pt>
                <c:pt idx="368">
                  <c:v>91.340386736098566</c:v>
                </c:pt>
                <c:pt idx="369">
                  <c:v>91.353513673092166</c:v>
                </c:pt>
                <c:pt idx="370">
                  <c:v>91.366385153809418</c:v>
                </c:pt>
                <c:pt idx="371">
                  <c:v>91.379005970145087</c:v>
                </c:pt>
                <c:pt idx="372">
                  <c:v>91.391380829778086</c:v>
                </c:pt>
                <c:pt idx="373">
                  <c:v>91.403514357469419</c:v>
                </c:pt>
                <c:pt idx="374">
                  <c:v>91.415411096342297</c:v>
                </c:pt>
                <c:pt idx="375">
                  <c:v>91.427075509148992</c:v>
                </c:pt>
                <c:pt idx="376">
                  <c:v>91.438511979525884</c:v>
                </c:pt>
                <c:pt idx="377">
                  <c:v>91.449724813232834</c:v>
                </c:pt>
                <c:pt idx="378">
                  <c:v>91.460718239379702</c:v>
                </c:pt>
                <c:pt idx="379">
                  <c:v>91.471496411638668</c:v>
                </c:pt>
                <c:pt idx="380">
                  <c:v>91.482063409442858</c:v>
                </c:pt>
                <c:pt idx="381">
                  <c:v>91.492423239169696</c:v>
                </c:pt>
                <c:pt idx="382">
                  <c:v>91.502579835313341</c:v>
                </c:pt>
                <c:pt idx="383">
                  <c:v>91.512537061639051</c:v>
                </c:pt>
                <c:pt idx="384">
                  <c:v>91.522298712326048</c:v>
                </c:pt>
                <c:pt idx="385">
                  <c:v>91.53186851309718</c:v>
                </c:pt>
                <c:pt idx="386">
                  <c:v>91.541250122329956</c:v>
                </c:pt>
                <c:pt idx="387">
                  <c:v>91.550447132159334</c:v>
                </c:pt>
                <c:pt idx="388">
                  <c:v>91.559463069564686</c:v>
                </c:pt>
                <c:pt idx="389">
                  <c:v>91.568301397437153</c:v>
                </c:pt>
                <c:pt idx="390">
                  <c:v>91.576965515644048</c:v>
                </c:pt>
                <c:pt idx="391">
                  <c:v>91.585458762068058</c:v>
                </c:pt>
                <c:pt idx="392">
                  <c:v>91.593784413641188</c:v>
                </c:pt>
                <c:pt idx="393">
                  <c:v>91.601945687359276</c:v>
                </c:pt>
                <c:pt idx="394">
                  <c:v>91.609945741285983</c:v>
                </c:pt>
                <c:pt idx="395">
                  <c:v>91.617787675541919</c:v>
                </c:pt>
                <c:pt idx="396">
                  <c:v>91.6254745332798</c:v>
                </c:pt>
                <c:pt idx="397">
                  <c:v>91.633009301648613</c:v>
                </c:pt>
                <c:pt idx="398">
                  <c:v>91.640394912738458</c:v>
                </c:pt>
                <c:pt idx="399">
                  <c:v>91.647634244520532</c:v>
                </c:pt>
                <c:pt idx="400">
                  <c:v>91.654730121765439</c:v>
                </c:pt>
                <c:pt idx="401">
                  <c:v>91.661685316955527</c:v>
                </c:pt>
                <c:pt idx="402">
                  <c:v>91.668502551178108</c:v>
                </c:pt>
                <c:pt idx="403">
                  <c:v>91.675184495009489</c:v>
                </c:pt>
                <c:pt idx="404">
                  <c:v>91.68173376938546</c:v>
                </c:pt>
                <c:pt idx="405">
                  <c:v>91.688152946457905</c:v>
                </c:pt>
                <c:pt idx="406">
                  <c:v>91.694444550440949</c:v>
                </c:pt>
                <c:pt idx="407">
                  <c:v>91.7006110584406</c:v>
                </c:pt>
                <c:pt idx="408">
                  <c:v>91.706654901276849</c:v>
                </c:pt>
                <c:pt idx="409">
                  <c:v>91.71257846428928</c:v>
                </c:pt>
                <c:pt idx="410">
                  <c:v>91.718384088134556</c:v>
                </c:pt>
                <c:pt idx="411">
                  <c:v>91.724074069567195</c:v>
                </c:pt>
                <c:pt idx="412">
                  <c:v>91.729650662212336</c:v>
                </c:pt>
                <c:pt idx="413">
                  <c:v>91.735116077323383</c:v>
                </c:pt>
                <c:pt idx="414">
                  <c:v>91.740472484532546</c:v>
                </c:pt>
                <c:pt idx="415">
                  <c:v>91.745722012583556</c:v>
                </c:pt>
                <c:pt idx="416">
                  <c:v>91.750866750059558</c:v>
                </c:pt>
                <c:pt idx="417">
                  <c:v>91.755908746092729</c:v>
                </c:pt>
                <c:pt idx="418">
                  <c:v>91.760850011069451</c:v>
                </c:pt>
                <c:pt idx="419">
                  <c:v>91.765692517319252</c:v>
                </c:pt>
                <c:pt idx="420">
                  <c:v>91.770438199795677</c:v>
                </c:pt>
                <c:pt idx="421">
                  <c:v>91.775088956746046</c:v>
                </c:pt>
                <c:pt idx="422">
                  <c:v>91.779646650368377</c:v>
                </c:pt>
                <c:pt idx="423">
                  <c:v>91.784113107459348</c:v>
                </c:pt>
                <c:pt idx="424">
                  <c:v>91.788490120053126</c:v>
                </c:pt>
                <c:pt idx="425">
                  <c:v>91.792779446047902</c:v>
                </c:pt>
                <c:pt idx="426">
                  <c:v>91.796982809821188</c:v>
                </c:pt>
                <c:pt idx="427">
                  <c:v>91.80110190283888</c:v>
                </c:pt>
                <c:pt idx="428">
                  <c:v>91.805138384250483</c:v>
                </c:pt>
                <c:pt idx="429">
                  <c:v>91.809093881477807</c:v>
                </c:pt>
                <c:pt idx="430">
                  <c:v>91.812969990789853</c:v>
                </c:pt>
                <c:pt idx="431">
                  <c:v>91.816768277873038</c:v>
                </c:pt>
                <c:pt idx="432">
                  <c:v>91.820490278388249</c:v>
                </c:pt>
                <c:pt idx="433">
                  <c:v>91.824137498520358</c:v>
                </c:pt>
                <c:pt idx="434">
                  <c:v>91.827711415518209</c:v>
                </c:pt>
                <c:pt idx="435">
                  <c:v>91.831213478224626</c:v>
                </c:pt>
                <c:pt idx="436">
                  <c:v>91.834645107599258</c:v>
                </c:pt>
                <c:pt idx="437">
                  <c:v>91.838007697231518</c:v>
                </c:pt>
                <c:pt idx="438">
                  <c:v>91.841302613844348</c:v>
                </c:pt>
                <c:pt idx="439">
                  <c:v>91.844531197790559</c:v>
                </c:pt>
                <c:pt idx="440">
                  <c:v>91.847694763540645</c:v>
                </c:pt>
                <c:pt idx="441">
                  <c:v>91.850794600159958</c:v>
                </c:pt>
                <c:pt idx="442">
                  <c:v>91.853831971782384</c:v>
                </c:pt>
                <c:pt idx="443">
                  <c:v>91.8568081180711</c:v>
                </c:pt>
                <c:pt idx="444">
                  <c:v>91.859724254674319</c:v>
                </c:pt>
                <c:pt idx="445">
                  <c:v>91.862581573670425</c:v>
                </c:pt>
                <c:pt idx="446">
                  <c:v>91.865381244010578</c:v>
                </c:pt>
                <c:pt idx="447">
                  <c:v>91.868124411946866</c:v>
                </c:pt>
                <c:pt idx="448">
                  <c:v>91.870812201458136</c:v>
                </c:pt>
                <c:pt idx="449">
                  <c:v>91.873445714667454</c:v>
                </c:pt>
                <c:pt idx="450">
                  <c:v>91.876026032249285</c:v>
                </c:pt>
              </c:numCache>
            </c:numRef>
          </c:yVal>
          <c:smooth val="1"/>
          <c:extLst>
            <c:ext xmlns:c16="http://schemas.microsoft.com/office/drawing/2014/chart" uri="{C3380CC4-5D6E-409C-BE32-E72D297353CC}">
              <c16:uniqueId val="{00000001-7CB2-437E-8ADB-9DD4D23713DB}"/>
            </c:ext>
          </c:extLst>
        </c:ser>
        <c:ser>
          <c:idx val="2"/>
          <c:order val="2"/>
          <c:tx>
            <c:v>Forest Products</c:v>
          </c:tx>
          <c:spPr>
            <a:ln w="38100">
              <a:solidFill>
                <a:srgbClr val="FF0000"/>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site3!$E$11:$E$461</c:f>
              <c:numCache>
                <c:formatCode>0.0</c:formatCode>
                <c:ptCount val="4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114.94932037590902</c:v>
                </c:pt>
                <c:pt idx="51">
                  <c:v>113.9722511527135</c:v>
                </c:pt>
                <c:pt idx="52">
                  <c:v>113.00348701791555</c:v>
                </c:pt>
                <c:pt idx="53">
                  <c:v>112.04295737826334</c:v>
                </c:pt>
                <c:pt idx="54">
                  <c:v>111.0905922405481</c:v>
                </c:pt>
                <c:pt idx="55">
                  <c:v>110.14632220650329</c:v>
                </c:pt>
                <c:pt idx="56">
                  <c:v>109.21007846774819</c:v>
                </c:pt>
                <c:pt idx="57">
                  <c:v>108.28179280077231</c:v>
                </c:pt>
                <c:pt idx="58">
                  <c:v>107.36139756196576</c:v>
                </c:pt>
                <c:pt idx="59">
                  <c:v>106.44882568268906</c:v>
                </c:pt>
                <c:pt idx="60">
                  <c:v>105.54401066438651</c:v>
                </c:pt>
                <c:pt idx="61">
                  <c:v>104.64688657373875</c:v>
                </c:pt>
                <c:pt idx="62">
                  <c:v>103.75738803786196</c:v>
                </c:pt>
                <c:pt idx="63">
                  <c:v>102.87545023954014</c:v>
                </c:pt>
                <c:pt idx="64">
                  <c:v>102.00100891250393</c:v>
                </c:pt>
                <c:pt idx="65">
                  <c:v>101.13400033674795</c:v>
                </c:pt>
                <c:pt idx="66">
                  <c:v>100.27436133388535</c:v>
                </c:pt>
                <c:pt idx="67">
                  <c:v>99.422029262547596</c:v>
                </c:pt>
                <c:pt idx="68">
                  <c:v>98.576942013815639</c:v>
                </c:pt>
                <c:pt idx="69">
                  <c:v>97.739038006698195</c:v>
                </c:pt>
                <c:pt idx="70">
                  <c:v>96.908256183641555</c:v>
                </c:pt>
                <c:pt idx="71">
                  <c:v>96.084536006080398</c:v>
                </c:pt>
                <c:pt idx="72">
                  <c:v>95.267817450028929</c:v>
                </c:pt>
                <c:pt idx="73">
                  <c:v>94.458041001703648</c:v>
                </c:pt>
                <c:pt idx="74">
                  <c:v>93.655147653188934</c:v>
                </c:pt>
                <c:pt idx="75">
                  <c:v>92.8590788981369</c:v>
                </c:pt>
                <c:pt idx="76">
                  <c:v>92.069776727502756</c:v>
                </c:pt>
                <c:pt idx="77">
                  <c:v>91.287183625319543</c:v>
                </c:pt>
                <c:pt idx="78">
                  <c:v>90.511242564503974</c:v>
                </c:pt>
                <c:pt idx="79">
                  <c:v>89.741897002705699</c:v>
                </c:pt>
                <c:pt idx="80">
                  <c:v>88.979090878182689</c:v>
                </c:pt>
                <c:pt idx="81">
                  <c:v>88.222768605718173</c:v>
                </c:pt>
                <c:pt idx="82">
                  <c:v>87.472875072569153</c:v>
                </c:pt>
                <c:pt idx="83">
                  <c:v>86.729355634452688</c:v>
                </c:pt>
                <c:pt idx="84">
                  <c:v>85.992156111559595</c:v>
                </c:pt>
                <c:pt idx="85">
                  <c:v>85.261222784611846</c:v>
                </c:pt>
                <c:pt idx="86">
                  <c:v>84.536502390942431</c:v>
                </c:pt>
                <c:pt idx="87">
                  <c:v>83.817942120619378</c:v>
                </c:pt>
                <c:pt idx="88">
                  <c:v>83.105489612593786</c:v>
                </c:pt>
                <c:pt idx="89">
                  <c:v>82.399092950887109</c:v>
                </c:pt>
                <c:pt idx="90">
                  <c:v>81.698700660804548</c:v>
                </c:pt>
                <c:pt idx="91">
                  <c:v>81.004261705187943</c:v>
                </c:pt>
                <c:pt idx="92">
                  <c:v>80.315725480693672</c:v>
                </c:pt>
                <c:pt idx="93">
                  <c:v>79.633041814107585</c:v>
                </c:pt>
                <c:pt idx="94">
                  <c:v>78.95616095868786</c:v>
                </c:pt>
                <c:pt idx="95">
                  <c:v>78.285033590538958</c:v>
                </c:pt>
                <c:pt idx="96">
                  <c:v>77.619610805019434</c:v>
                </c:pt>
                <c:pt idx="97">
                  <c:v>76.959844113176658</c:v>
                </c:pt>
                <c:pt idx="98">
                  <c:v>76.305685438214752</c:v>
                </c:pt>
                <c:pt idx="99">
                  <c:v>75.657087111989554</c:v>
                </c:pt>
                <c:pt idx="100">
                  <c:v>75.014001871538028</c:v>
                </c:pt>
                <c:pt idx="101">
                  <c:v>74.376382855629444</c:v>
                </c:pt>
                <c:pt idx="102">
                  <c:v>73.74418360135752</c:v>
                </c:pt>
                <c:pt idx="103">
                  <c:v>73.117358040745572</c:v>
                </c:pt>
                <c:pt idx="104">
                  <c:v>72.495860497399235</c:v>
                </c:pt>
                <c:pt idx="105">
                  <c:v>71.879645683171347</c:v>
                </c:pt>
                <c:pt idx="106">
                  <c:v>71.268668694864402</c:v>
                </c:pt>
                <c:pt idx="107">
                  <c:v>70.662885010957766</c:v>
                </c:pt>
                <c:pt idx="108">
                  <c:v>70.062250488364924</c:v>
                </c:pt>
                <c:pt idx="109">
                  <c:v>69.466721359213807</c:v>
                </c:pt>
                <c:pt idx="110">
                  <c:v>68.876254227660482</c:v>
                </c:pt>
                <c:pt idx="111">
                  <c:v>68.290806066725381</c:v>
                </c:pt>
                <c:pt idx="112">
                  <c:v>67.710334215158213</c:v>
                </c:pt>
                <c:pt idx="113">
                  <c:v>67.13479637432917</c:v>
                </c:pt>
                <c:pt idx="114">
                  <c:v>66.564150605147958</c:v>
                </c:pt>
                <c:pt idx="115">
                  <c:v>65.998355325003828</c:v>
                </c:pt>
                <c:pt idx="116">
                  <c:v>65.437369304741296</c:v>
                </c:pt>
                <c:pt idx="117">
                  <c:v>64.881151665651004</c:v>
                </c:pt>
                <c:pt idx="118">
                  <c:v>64.329661876492693</c:v>
                </c:pt>
                <c:pt idx="119">
                  <c:v>63.782859750542791</c:v>
                </c:pt>
                <c:pt idx="120">
                  <c:v>63.240705442663177</c:v>
                </c:pt>
                <c:pt idx="121">
                  <c:v>62.703159446400562</c:v>
                </c:pt>
                <c:pt idx="122">
                  <c:v>62.170182591106141</c:v>
                </c:pt>
                <c:pt idx="123">
                  <c:v>61.641736039081763</c:v>
                </c:pt>
                <c:pt idx="124">
                  <c:v>61.117781282749434</c:v>
                </c:pt>
                <c:pt idx="125">
                  <c:v>60.598280141846175</c:v>
                </c:pt>
                <c:pt idx="126">
                  <c:v>60.083194760640353</c:v>
                </c:pt>
                <c:pt idx="127">
                  <c:v>59.572487605175056</c:v>
                </c:pt>
                <c:pt idx="128">
                  <c:v>59.066121460531072</c:v>
                </c:pt>
                <c:pt idx="129">
                  <c:v>58.564059428116494</c:v>
                </c:pt>
                <c:pt idx="130">
                  <c:v>58.066264922977567</c:v>
                </c:pt>
                <c:pt idx="131">
                  <c:v>57.572701671132194</c:v>
                </c:pt>
                <c:pt idx="132">
                  <c:v>57.083333706927661</c:v>
                </c:pt>
                <c:pt idx="133">
                  <c:v>56.598125370418913</c:v>
                </c:pt>
                <c:pt idx="134">
                  <c:v>56.117041304770197</c:v>
                </c:pt>
                <c:pt idx="135">
                  <c:v>55.640046453679503</c:v>
                </c:pt>
                <c:pt idx="136">
                  <c:v>55.167106058823379</c:v>
                </c:pt>
                <c:pt idx="137">
                  <c:v>54.698185657323386</c:v>
                </c:pt>
                <c:pt idx="138">
                  <c:v>54.233251079236034</c:v>
                </c:pt>
                <c:pt idx="139">
                  <c:v>53.772268445062551</c:v>
                </c:pt>
                <c:pt idx="140">
                  <c:v>53.315204163279454</c:v>
                </c:pt>
                <c:pt idx="141">
                  <c:v>52.862024927891731</c:v>
                </c:pt>
                <c:pt idx="142">
                  <c:v>52.412697716004644</c:v>
                </c:pt>
                <c:pt idx="143">
                  <c:v>51.967189785418491</c:v>
                </c:pt>
                <c:pt idx="144">
                  <c:v>51.525468672242418</c:v>
                </c:pt>
                <c:pt idx="145">
                  <c:v>51.087502188528511</c:v>
                </c:pt>
                <c:pt idx="146">
                  <c:v>50.653258419926004</c:v>
                </c:pt>
                <c:pt idx="147">
                  <c:v>50.222705723356633</c:v>
                </c:pt>
                <c:pt idx="148">
                  <c:v>49.795812724708263</c:v>
                </c:pt>
                <c:pt idx="149">
                  <c:v>49.372548316548112</c:v>
                </c:pt>
                <c:pt idx="150">
                  <c:v>48.952881655857212</c:v>
                </c:pt>
                <c:pt idx="151">
                  <c:v>48.536782161782533</c:v>
                </c:pt>
                <c:pt idx="152">
                  <c:v>48.124219513407496</c:v>
                </c:pt>
                <c:pt idx="153">
                  <c:v>47.715163647543534</c:v>
                </c:pt>
                <c:pt idx="154">
                  <c:v>47.309584756539394</c:v>
                </c:pt>
                <c:pt idx="155">
                  <c:v>46.907453286108833</c:v>
                </c:pt>
                <c:pt idx="156">
                  <c:v>46.508739933177054</c:v>
                </c:pt>
                <c:pt idx="157">
                  <c:v>46.113415643744908</c:v>
                </c:pt>
                <c:pt idx="158">
                  <c:v>45.72145161077308</c:v>
                </c:pt>
                <c:pt idx="159">
                  <c:v>45.332819272081508</c:v>
                </c:pt>
                <c:pt idx="160">
                  <c:v>44.947490308268804</c:v>
                </c:pt>
                <c:pt idx="161">
                  <c:v>44.565436640648535</c:v>
                </c:pt>
                <c:pt idx="162">
                  <c:v>44.186630429202943</c:v>
                </c:pt>
                <c:pt idx="163">
                  <c:v>43.811044070554722</c:v>
                </c:pt>
                <c:pt idx="164">
                  <c:v>43.438650195955113</c:v>
                </c:pt>
                <c:pt idx="165">
                  <c:v>43.069421669289355</c:v>
                </c:pt>
                <c:pt idx="166">
                  <c:v>42.703331585100514</c:v>
                </c:pt>
                <c:pt idx="167">
                  <c:v>42.340353266627154</c:v>
                </c:pt>
                <c:pt idx="168">
                  <c:v>41.980460263860735</c:v>
                </c:pt>
                <c:pt idx="169">
                  <c:v>41.623626351617936</c:v>
                </c:pt>
                <c:pt idx="170">
                  <c:v>41.269825527629273</c:v>
                </c:pt>
                <c:pt idx="171">
                  <c:v>40.919032010644344</c:v>
                </c:pt>
                <c:pt idx="172">
                  <c:v>40.571220238553963</c:v>
                </c:pt>
                <c:pt idx="173">
                  <c:v>40.226364866526261</c:v>
                </c:pt>
                <c:pt idx="174">
                  <c:v>39.884440765160626</c:v>
                </c:pt>
                <c:pt idx="175">
                  <c:v>39.545423018656905</c:v>
                </c:pt>
                <c:pt idx="176">
                  <c:v>39.209286922998331</c:v>
                </c:pt>
                <c:pt idx="177">
                  <c:v>38.876007984152849</c:v>
                </c:pt>
                <c:pt idx="178">
                  <c:v>38.545561916287554</c:v>
                </c:pt>
                <c:pt idx="179">
                  <c:v>38.217924639999104</c:v>
                </c:pt>
                <c:pt idx="180">
                  <c:v>37.893072280559238</c:v>
                </c:pt>
                <c:pt idx="181">
                  <c:v>37.57098116617437</c:v>
                </c:pt>
                <c:pt idx="182">
                  <c:v>37.251627826261874</c:v>
                </c:pt>
                <c:pt idx="183">
                  <c:v>36.934988989738564</c:v>
                </c:pt>
                <c:pt idx="184">
                  <c:v>36.621041583325884</c:v>
                </c:pt>
                <c:pt idx="185">
                  <c:v>36.309762729867529</c:v>
                </c:pt>
                <c:pt idx="186">
                  <c:v>36.001129746663743</c:v>
                </c:pt>
                <c:pt idx="187">
                  <c:v>35.695120143817185</c:v>
                </c:pt>
                <c:pt idx="188">
                  <c:v>35.391711622594656</c:v>
                </c:pt>
                <c:pt idx="189">
                  <c:v>35.09088207380249</c:v>
                </c:pt>
                <c:pt idx="190">
                  <c:v>34.79260957617538</c:v>
                </c:pt>
                <c:pt idx="191">
                  <c:v>34.49687239477791</c:v>
                </c:pt>
                <c:pt idx="192">
                  <c:v>34.203648979422177</c:v>
                </c:pt>
                <c:pt idx="193">
                  <c:v>33.912917963097044</c:v>
                </c:pt>
                <c:pt idx="194">
                  <c:v>33.62465816041076</c:v>
                </c:pt>
                <c:pt idx="195">
                  <c:v>33.338848566047147</c:v>
                </c:pt>
                <c:pt idx="196">
                  <c:v>33.055468353235845</c:v>
                </c:pt>
                <c:pt idx="197">
                  <c:v>32.774496872233279</c:v>
                </c:pt>
                <c:pt idx="198">
                  <c:v>32.495913648819496</c:v>
                </c:pt>
                <c:pt idx="199">
                  <c:v>32.219698382804417</c:v>
                </c:pt>
                <c:pt idx="200">
                  <c:v>31.945830946550579</c:v>
                </c:pt>
                <c:pt idx="201">
                  <c:v>31.674291383504901</c:v>
                </c:pt>
                <c:pt idx="202">
                  <c:v>31.405059906745059</c:v>
                </c:pt>
                <c:pt idx="203">
                  <c:v>31.138116897537738</c:v>
                </c:pt>
                <c:pt idx="204">
                  <c:v>30.873442903908689</c:v>
                </c:pt>
                <c:pt idx="205">
                  <c:v>30.611018639225495</c:v>
                </c:pt>
                <c:pt idx="206">
                  <c:v>30.35082498079209</c:v>
                </c:pt>
                <c:pt idx="207">
                  <c:v>30.092842968455329</c:v>
                </c:pt>
                <c:pt idx="208">
                  <c:v>29.83705380322349</c:v>
                </c:pt>
                <c:pt idx="209">
                  <c:v>29.583438845896076</c:v>
                </c:pt>
                <c:pt idx="210">
                  <c:v>29.331979615705961</c:v>
                </c:pt>
                <c:pt idx="211">
                  <c:v>29.082657788972462</c:v>
                </c:pt>
                <c:pt idx="212">
                  <c:v>28.835455197766198</c:v>
                </c:pt>
                <c:pt idx="213">
                  <c:v>28.590353828585187</c:v>
                </c:pt>
                <c:pt idx="214">
                  <c:v>28.347335821042215</c:v>
                </c:pt>
                <c:pt idx="215">
                  <c:v>28.106383466563329</c:v>
                </c:pt>
                <c:pt idx="216">
                  <c:v>27.867479207097571</c:v>
                </c:pt>
                <c:pt idx="217">
                  <c:v>27.630605633837227</c:v>
                </c:pt>
                <c:pt idx="218">
                  <c:v>27.395745485949622</c:v>
                </c:pt>
                <c:pt idx="219">
                  <c:v>27.162881649319054</c:v>
                </c:pt>
                <c:pt idx="220">
                  <c:v>26.931997155299896</c:v>
                </c:pt>
                <c:pt idx="221">
                  <c:v>26.703075179479796</c:v>
                </c:pt>
                <c:pt idx="222">
                  <c:v>26.476099040454219</c:v>
                </c:pt>
                <c:pt idx="223">
                  <c:v>26.251052198610395</c:v>
                </c:pt>
                <c:pt idx="224">
                  <c:v>26.027918254922174</c:v>
                </c:pt>
                <c:pt idx="225">
                  <c:v>25.806680949755329</c:v>
                </c:pt>
                <c:pt idx="226">
                  <c:v>25.587324161682435</c:v>
                </c:pt>
                <c:pt idx="227">
                  <c:v>25.369831906308118</c:v>
                </c:pt>
                <c:pt idx="228">
                  <c:v>25.154188335104546</c:v>
                </c:pt>
                <c:pt idx="229">
                  <c:v>24.940377734256113</c:v>
                </c:pt>
                <c:pt idx="230">
                  <c:v>24.728384523514929</c:v>
                </c:pt>
                <c:pt idx="231">
                  <c:v>24.518193255065029</c:v>
                </c:pt>
                <c:pt idx="232">
                  <c:v>24.309788612397011</c:v>
                </c:pt>
                <c:pt idx="233">
                  <c:v>24.103155409191686</c:v>
                </c:pt>
                <c:pt idx="234">
                  <c:v>23.898278588213508</c:v>
                </c:pt>
                <c:pt idx="235">
                  <c:v>23.695143220213687</c:v>
                </c:pt>
                <c:pt idx="236">
                  <c:v>23.493734502841797</c:v>
                </c:pt>
                <c:pt idx="237">
                  <c:v>23.294037759567722</c:v>
                </c:pt>
                <c:pt idx="238">
                  <c:v>23.096038438611387</c:v>
                </c:pt>
                <c:pt idx="239">
                  <c:v>22.899722111883186</c:v>
                </c:pt>
                <c:pt idx="240">
                  <c:v>22.705074473932189</c:v>
                </c:pt>
                <c:pt idx="241">
                  <c:v>22.512081340903773</c:v>
                </c:pt>
                <c:pt idx="242">
                  <c:v>22.320728649506087</c:v>
                </c:pt>
                <c:pt idx="243">
                  <c:v>22.131002455985293</c:v>
                </c:pt>
                <c:pt idx="244">
                  <c:v>21.942888935109416</c:v>
                </c:pt>
                <c:pt idx="245">
                  <c:v>21.756374379160945</c:v>
                </c:pt>
                <c:pt idx="246">
                  <c:v>21.571445196938125</c:v>
                </c:pt>
                <c:pt idx="247">
                  <c:v>21.388087912764103</c:v>
                </c:pt>
                <c:pt idx="248">
                  <c:v>21.206289165505652</c:v>
                </c:pt>
                <c:pt idx="249">
                  <c:v>21.026035707598858</c:v>
                </c:pt>
                <c:pt idx="250">
                  <c:v>20.84731440408429</c:v>
                </c:pt>
                <c:pt idx="251">
                  <c:v>20.670112231649529</c:v>
                </c:pt>
                <c:pt idx="252">
                  <c:v>20.494416277680529</c:v>
                </c:pt>
                <c:pt idx="253">
                  <c:v>20.320213739320199</c:v>
                </c:pt>
                <c:pt idx="254">
                  <c:v>20.14749192253603</c:v>
                </c:pt>
                <c:pt idx="255">
                  <c:v>19.976238241194476</c:v>
                </c:pt>
                <c:pt idx="256">
                  <c:v>19.806440216144289</c:v>
                </c:pt>
                <c:pt idx="257">
                  <c:v>19.638085474307097</c:v>
                </c:pt>
                <c:pt idx="258">
                  <c:v>19.47116174777549</c:v>
                </c:pt>
                <c:pt idx="259">
                  <c:v>19.305656872919325</c:v>
                </c:pt>
                <c:pt idx="260">
                  <c:v>19.141558789499644</c:v>
                </c:pt>
                <c:pt idx="261">
                  <c:v>18.978855539788839</c:v>
                </c:pt>
                <c:pt idx="262">
                  <c:v>18.817535267700634</c:v>
                </c:pt>
                <c:pt idx="263">
                  <c:v>18.657586217925179</c:v>
                </c:pt>
                <c:pt idx="264">
                  <c:v>18.498996735072812</c:v>
                </c:pt>
                <c:pt idx="265">
                  <c:v>18.341755262824698</c:v>
                </c:pt>
                <c:pt idx="266">
                  <c:v>18.185850343090731</c:v>
                </c:pt>
                <c:pt idx="267">
                  <c:v>18.031270615174435</c:v>
                </c:pt>
                <c:pt idx="268">
                  <c:v>17.878004814945427</c:v>
                </c:pt>
                <c:pt idx="269">
                  <c:v>17.726041774018388</c:v>
                </c:pt>
                <c:pt idx="270">
                  <c:v>17.575370418939229</c:v>
                </c:pt>
                <c:pt idx="271">
                  <c:v>17.425979770378206</c:v>
                </c:pt>
                <c:pt idx="272">
                  <c:v>17.277858942330091</c:v>
                </c:pt>
                <c:pt idx="273">
                  <c:v>17.130997141320243</c:v>
                </c:pt>
                <c:pt idx="274">
                  <c:v>16.985383665619022</c:v>
                </c:pt>
                <c:pt idx="275">
                  <c:v>16.841007904461229</c:v>
                </c:pt>
                <c:pt idx="276">
                  <c:v>16.697859337273339</c:v>
                </c:pt>
                <c:pt idx="277">
                  <c:v>16.555927532906516</c:v>
                </c:pt>
                <c:pt idx="278">
                  <c:v>16.415202148876812</c:v>
                </c:pt>
                <c:pt idx="279">
                  <c:v>16.275672930611279</c:v>
                </c:pt>
                <c:pt idx="280">
                  <c:v>16.137329710701163</c:v>
                </c:pt>
                <c:pt idx="281">
                  <c:v>16.000162408160186</c:v>
                </c:pt>
                <c:pt idx="282">
                  <c:v>15.864161027690843</c:v>
                </c:pt>
                <c:pt idx="283">
                  <c:v>15.729315658955468</c:v>
                </c:pt>
                <c:pt idx="284">
                  <c:v>15.595616475854372</c:v>
                </c:pt>
                <c:pt idx="285">
                  <c:v>15.463053735809611</c:v>
                </c:pt>
                <c:pt idx="286">
                  <c:v>15.331617779055209</c:v>
                </c:pt>
                <c:pt idx="287">
                  <c:v>15.20129902793324</c:v>
                </c:pt>
                <c:pt idx="288">
                  <c:v>15.072087986195809</c:v>
                </c:pt>
                <c:pt idx="289">
                  <c:v>14.943975238313145</c:v>
                </c:pt>
                <c:pt idx="290">
                  <c:v>14.816951448787485</c:v>
                </c:pt>
                <c:pt idx="291">
                  <c:v>14.691007361472769</c:v>
                </c:pt>
                <c:pt idx="292">
                  <c:v>14.566133798900276</c:v>
                </c:pt>
                <c:pt idx="293">
                  <c:v>14.442321661609618</c:v>
                </c:pt>
                <c:pt idx="294">
                  <c:v>14.319561927485966</c:v>
                </c:pt>
                <c:pt idx="295">
                  <c:v>14.197845651102314</c:v>
                </c:pt>
                <c:pt idx="296">
                  <c:v>14.077163963067944</c:v>
                </c:pt>
                <c:pt idx="297">
                  <c:v>13.95750806938187</c:v>
                </c:pt>
                <c:pt idx="298">
                  <c:v>13.838869250792118</c:v>
                </c:pt>
                <c:pt idx="299">
                  <c:v>13.721238862160368</c:v>
                </c:pt>
                <c:pt idx="300">
                  <c:v>13.604608331832019</c:v>
                </c:pt>
                <c:pt idx="301">
                  <c:v>13.488969161011426</c:v>
                </c:pt>
                <c:pt idx="302">
                  <c:v>13.374312923142858</c:v>
                </c:pt>
                <c:pt idx="303">
                  <c:v>13.260631263296144</c:v>
                </c:pt>
                <c:pt idx="304">
                  <c:v>13.147915897558118</c:v>
                </c:pt>
                <c:pt idx="305">
                  <c:v>13.036158612428883</c:v>
                </c:pt>
                <c:pt idx="306">
                  <c:v>12.92535126422325</c:v>
                </c:pt>
                <c:pt idx="307">
                  <c:v>12.815485778477377</c:v>
                </c:pt>
                <c:pt idx="308">
                  <c:v>12.706554149360286</c:v>
                </c:pt>
                <c:pt idx="309">
                  <c:v>12.598548439090719</c:v>
                </c:pt>
                <c:pt idx="310">
                  <c:v>12.491460777358451</c:v>
                </c:pt>
                <c:pt idx="311">
                  <c:v>12.385283360750906</c:v>
                </c:pt>
                <c:pt idx="312">
                  <c:v>12.280008452184518</c:v>
                </c:pt>
                <c:pt idx="313">
                  <c:v>12.175628380340955</c:v>
                </c:pt>
                <c:pt idx="314">
                  <c:v>12.072135539108103</c:v>
                </c:pt>
                <c:pt idx="315">
                  <c:v>11.969522387025668</c:v>
                </c:pt>
                <c:pt idx="316">
                  <c:v>11.867781446735922</c:v>
                </c:pt>
                <c:pt idx="317">
                  <c:v>11.766905304438669</c:v>
                </c:pt>
                <c:pt idx="318">
                  <c:v>11.666886609350968</c:v>
                </c:pt>
                <c:pt idx="319">
                  <c:v>11.567718073171458</c:v>
                </c:pt>
                <c:pt idx="320">
                  <c:v>11.469392469549502</c:v>
                </c:pt>
                <c:pt idx="321">
                  <c:v>11.371902633558353</c:v>
                </c:pt>
                <c:pt idx="322">
                  <c:v>11.27524146117306</c:v>
                </c:pt>
                <c:pt idx="323">
                  <c:v>11.179401908753114</c:v>
                </c:pt>
                <c:pt idx="324">
                  <c:v>11.084376992528712</c:v>
                </c:pt>
                <c:pt idx="325">
                  <c:v>10.990159788092219</c:v>
                </c:pt>
                <c:pt idx="326">
                  <c:v>10.896743429893435</c:v>
                </c:pt>
                <c:pt idx="327">
                  <c:v>10.804121110739342</c:v>
                </c:pt>
                <c:pt idx="328">
                  <c:v>10.712286081298057</c:v>
                </c:pt>
                <c:pt idx="329">
                  <c:v>10.621231649607019</c:v>
                </c:pt>
                <c:pt idx="330">
                  <c:v>10.530951180585348</c:v>
                </c:pt>
                <c:pt idx="331">
                  <c:v>10.44143809555039</c:v>
                </c:pt>
                <c:pt idx="332">
                  <c:v>10.352685871738274</c:v>
                </c:pt>
                <c:pt idx="333">
                  <c:v>10.264688041828439</c:v>
                </c:pt>
                <c:pt idx="334">
                  <c:v>10.177438193472899</c:v>
                </c:pt>
                <c:pt idx="335">
                  <c:v>10.09092996882838</c:v>
                </c:pt>
                <c:pt idx="336">
                  <c:v>10.005157064093339</c:v>
                </c:pt>
                <c:pt idx="337">
                  <c:v>9.9201132290485461</c:v>
                </c:pt>
                <c:pt idx="338">
                  <c:v>9.8357922666016648</c:v>
                </c:pt>
                <c:pt idx="339">
                  <c:v>9.7521880323355212</c:v>
                </c:pt>
                <c:pt idx="340">
                  <c:v>9.6692944340606708</c:v>
                </c:pt>
                <c:pt idx="341">
                  <c:v>9.5871054313711479</c:v>
                </c:pt>
                <c:pt idx="342">
                  <c:v>9.5056150352045048</c:v>
                </c:pt>
                <c:pt idx="343">
                  <c:v>9.4248173074052648</c:v>
                </c:pt>
                <c:pt idx="344">
                  <c:v>9.3447063602923173</c:v>
                </c:pt>
                <c:pt idx="345">
                  <c:v>9.2652763562298368</c:v>
                </c:pt>
                <c:pt idx="346">
                  <c:v>9.1865215072018689</c:v>
                </c:pt>
                <c:pt idx="347">
                  <c:v>9.1084360743906725</c:v>
                </c:pt>
                <c:pt idx="348">
                  <c:v>9.0310143677583437</c:v>
                </c:pt>
                <c:pt idx="349">
                  <c:v>8.9542507456323985</c:v>
                </c:pt>
                <c:pt idx="350">
                  <c:v>8.8781396142945237</c:v>
                </c:pt>
                <c:pt idx="351">
                  <c:v>8.8026754275730212</c:v>
                </c:pt>
                <c:pt idx="352">
                  <c:v>8.7278526864386485</c:v>
                </c:pt>
                <c:pt idx="353">
                  <c:v>8.6536659386039485</c:v>
                </c:pt>
                <c:pt idx="354">
                  <c:v>8.5801097781257898</c:v>
                </c:pt>
                <c:pt idx="355">
                  <c:v>8.5071788450116959</c:v>
                </c:pt>
                <c:pt idx="356">
                  <c:v>8.4348678248291211</c:v>
                </c:pt>
                <c:pt idx="357">
                  <c:v>8.3631714483180719</c:v>
                </c:pt>
                <c:pt idx="358">
                  <c:v>8.2920844910073708</c:v>
                </c:pt>
                <c:pt idx="359">
                  <c:v>8.2216017728337736</c:v>
                </c:pt>
                <c:pt idx="360">
                  <c:v>8.1517181577647229</c:v>
                </c:pt>
                <c:pt idx="361">
                  <c:v>8.0824285534237248</c:v>
                </c:pt>
                <c:pt idx="362">
                  <c:v>8.0137279107196218</c:v>
                </c:pt>
                <c:pt idx="363">
                  <c:v>7.9456112234785063</c:v>
                </c:pt>
                <c:pt idx="364">
                  <c:v>7.8780735280789385</c:v>
                </c:pt>
                <c:pt idx="365">
                  <c:v>7.8111099030902684</c:v>
                </c:pt>
                <c:pt idx="366">
                  <c:v>7.744715468913987</c:v>
                </c:pt>
                <c:pt idx="367">
                  <c:v>7.6788853874282275</c:v>
                </c:pt>
                <c:pt idx="368">
                  <c:v>7.6136148616350701</c:v>
                </c:pt>
                <c:pt idx="369">
                  <c:v>7.548899135311208</c:v>
                </c:pt>
                <c:pt idx="370">
                  <c:v>7.4847334926610625</c:v>
                </c:pt>
                <c:pt idx="371">
                  <c:v>7.4211132579734285</c:v>
                </c:pt>
                <c:pt idx="372">
                  <c:v>7.3580337952806731</c:v>
                </c:pt>
                <c:pt idx="373">
                  <c:v>7.2954905080207695</c:v>
                </c:pt>
                <c:pt idx="374">
                  <c:v>7.2334788387025961</c:v>
                </c:pt>
                <c:pt idx="375">
                  <c:v>7.1719942685736244</c:v>
                </c:pt>
                <c:pt idx="376">
                  <c:v>7.1110323172907455</c:v>
                </c:pt>
                <c:pt idx="377">
                  <c:v>7.0505885425937755</c:v>
                </c:pt>
                <c:pt idx="378">
                  <c:v>6.9906585399817311</c:v>
                </c:pt>
                <c:pt idx="379">
                  <c:v>6.9312379423918991</c:v>
                </c:pt>
                <c:pt idx="380">
                  <c:v>6.8723224198815593</c:v>
                </c:pt>
                <c:pt idx="381">
                  <c:v>6.8139076793125515</c:v>
                </c:pt>
                <c:pt idx="382">
                  <c:v>6.7559894640384055</c:v>
                </c:pt>
                <c:pt idx="383">
                  <c:v>6.69856355359408</c:v>
                </c:pt>
                <c:pt idx="384">
                  <c:v>6.6416257633885314</c:v>
                </c:pt>
                <c:pt idx="385">
                  <c:v>6.5851719443997281</c:v>
                </c:pt>
                <c:pt idx="386">
                  <c:v>6.5291979828723425</c:v>
                </c:pt>
                <c:pt idx="387">
                  <c:v>6.4736998000179184</c:v>
                </c:pt>
                <c:pt idx="388">
                  <c:v>6.4186733517177714</c:v>
                </c:pt>
                <c:pt idx="389">
                  <c:v>6.3641146282281378</c:v>
                </c:pt>
                <c:pt idx="390">
                  <c:v>6.3100196538882241</c:v>
                </c:pt>
                <c:pt idx="391">
                  <c:v>6.2563844868301794</c:v>
                </c:pt>
                <c:pt idx="392">
                  <c:v>6.2032052186921183</c:v>
                </c:pt>
                <c:pt idx="393">
                  <c:v>6.1504779743332358</c:v>
                </c:pt>
                <c:pt idx="394">
                  <c:v>6.0981989115514015</c:v>
                </c:pt>
                <c:pt idx="395">
                  <c:v>6.0463642208032162</c:v>
                </c:pt>
                <c:pt idx="396">
                  <c:v>5.9949701249263896</c:v>
                </c:pt>
                <c:pt idx="397">
                  <c:v>5.9440128788645055</c:v>
                </c:pt>
                <c:pt idx="398">
                  <c:v>5.8934887693941684</c:v>
                </c:pt>
                <c:pt idx="399">
                  <c:v>5.8433941148543331</c:v>
                </c:pt>
                <c:pt idx="400">
                  <c:v>5.7937252648780557</c:v>
                </c:pt>
                <c:pt idx="401">
                  <c:v>5.7444786001265875</c:v>
                </c:pt>
                <c:pt idx="402">
                  <c:v>5.6956505320255042</c:v>
                </c:pt>
                <c:pt idx="403">
                  <c:v>5.6472375025032955</c:v>
                </c:pt>
                <c:pt idx="404">
                  <c:v>5.5992359837320365</c:v>
                </c:pt>
                <c:pt idx="405">
                  <c:v>5.5516424778703106</c:v>
                </c:pt>
                <c:pt idx="406">
                  <c:v>5.5044535168083888</c:v>
                </c:pt>
                <c:pt idx="407">
                  <c:v>5.4576656619155317</c:v>
                </c:pt>
                <c:pt idx="408">
                  <c:v>5.4112755037892502</c:v>
                </c:pt>
                <c:pt idx="409">
                  <c:v>5.3652796620070395</c:v>
                </c:pt>
                <c:pt idx="410">
                  <c:v>5.3196747848799824</c:v>
                </c:pt>
                <c:pt idx="411">
                  <c:v>5.2744575492084866</c:v>
                </c:pt>
                <c:pt idx="412">
                  <c:v>5.2296246600402307</c:v>
                </c:pt>
                <c:pt idx="413">
                  <c:v>5.1851728504298782</c:v>
                </c:pt>
                <c:pt idx="414">
                  <c:v>5.1410988812012404</c:v>
                </c:pt>
                <c:pt idx="415">
                  <c:v>5.0973995407110264</c:v>
                </c:pt>
                <c:pt idx="416">
                  <c:v>5.0540716446149805</c:v>
                </c:pt>
                <c:pt idx="417">
                  <c:v>5.0111120356357546</c:v>
                </c:pt>
                <c:pt idx="418">
                  <c:v>4.9685175833328508</c:v>
                </c:pt>
                <c:pt idx="419">
                  <c:v>4.9262851838745423</c:v>
                </c:pt>
                <c:pt idx="420">
                  <c:v>4.8844117598115782</c:v>
                </c:pt>
                <c:pt idx="421">
                  <c:v>4.8428942598531846</c:v>
                </c:pt>
                <c:pt idx="422">
                  <c:v>4.8017296586444393</c:v>
                </c:pt>
                <c:pt idx="423">
                  <c:v>4.7609149565459283</c:v>
                </c:pt>
                <c:pt idx="424">
                  <c:v>4.7204471794153209</c:v>
                </c:pt>
                <c:pt idx="425">
                  <c:v>4.6803233783902876</c:v>
                </c:pt>
                <c:pt idx="426">
                  <c:v>4.640540629673974</c:v>
                </c:pt>
                <c:pt idx="427">
                  <c:v>4.6010960343217464</c:v>
                </c:pt>
                <c:pt idx="428">
                  <c:v>4.56198671803</c:v>
                </c:pt>
                <c:pt idx="429">
                  <c:v>4.5232098309267545</c:v>
                </c:pt>
                <c:pt idx="430">
                  <c:v>4.4847625473638804</c:v>
                </c:pt>
                <c:pt idx="431">
                  <c:v>4.4466420657113019</c:v>
                </c:pt>
                <c:pt idx="432">
                  <c:v>4.4088456081527401</c:v>
                </c:pt>
                <c:pt idx="433">
                  <c:v>4.3713704204834434</c:v>
                </c:pt>
                <c:pt idx="434">
                  <c:v>4.334213771909333</c:v>
                </c:pt>
                <c:pt idx="435">
                  <c:v>4.2973729548481039</c:v>
                </c:pt>
                <c:pt idx="436">
                  <c:v>4.2608452847318974</c:v>
                </c:pt>
                <c:pt idx="437">
                  <c:v>4.2246280998116834</c:v>
                </c:pt>
                <c:pt idx="438">
                  <c:v>4.1887187609632752</c:v>
                </c:pt>
                <c:pt idx="439">
                  <c:v>4.1531146514950654</c:v>
                </c:pt>
                <c:pt idx="440">
                  <c:v>4.117813176957366</c:v>
                </c:pt>
                <c:pt idx="441">
                  <c:v>4.0828117649532416</c:v>
                </c:pt>
                <c:pt idx="442">
                  <c:v>4.0481078649511391</c:v>
                </c:pt>
                <c:pt idx="443">
                  <c:v>4.0136989480990541</c:v>
                </c:pt>
                <c:pt idx="444">
                  <c:v>3.9795825070402122</c:v>
                </c:pt>
                <c:pt idx="445">
                  <c:v>3.9457560557303712</c:v>
                </c:pt>
                <c:pt idx="446">
                  <c:v>3.9122171292566557</c:v>
                </c:pt>
                <c:pt idx="447">
                  <c:v>3.8789632836579813</c:v>
                </c:pt>
                <c:pt idx="448">
                  <c:v>3.8459920957468867</c:v>
                </c:pt>
                <c:pt idx="449">
                  <c:v>3.81330116293304</c:v>
                </c:pt>
                <c:pt idx="450">
                  <c:v>3.780888103048103</c:v>
                </c:pt>
              </c:numCache>
            </c:numRef>
          </c:yVal>
          <c:smooth val="1"/>
          <c:extLst>
            <c:ext xmlns:c16="http://schemas.microsoft.com/office/drawing/2014/chart" uri="{C3380CC4-5D6E-409C-BE32-E72D297353CC}">
              <c16:uniqueId val="{00000002-7CB2-437E-8ADB-9DD4D23713DB}"/>
            </c:ext>
          </c:extLst>
        </c:ser>
        <c:ser>
          <c:idx val="3"/>
          <c:order val="3"/>
          <c:tx>
            <c:v>Total</c:v>
          </c:tx>
          <c:spPr>
            <a:ln w="38100">
              <a:solidFill>
                <a:schemeClr val="tx1"/>
              </a:solidFill>
            </a:ln>
          </c:spPr>
          <c:marker>
            <c:symbol val="none"/>
          </c:marker>
          <c:xVal>
            <c:numRef>
              <c:f>site3!$A$11:$A$461</c:f>
              <c:numCache>
                <c:formatCode>General</c:formatCode>
                <c:ptCount val="4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pt idx="81">
                  <c:v>31</c:v>
                </c:pt>
                <c:pt idx="82">
                  <c:v>32</c:v>
                </c:pt>
                <c:pt idx="83">
                  <c:v>33</c:v>
                </c:pt>
                <c:pt idx="84">
                  <c:v>34</c:v>
                </c:pt>
                <c:pt idx="85">
                  <c:v>35</c:v>
                </c:pt>
                <c:pt idx="86">
                  <c:v>36</c:v>
                </c:pt>
                <c:pt idx="87">
                  <c:v>37</c:v>
                </c:pt>
                <c:pt idx="88">
                  <c:v>38</c:v>
                </c:pt>
                <c:pt idx="89">
                  <c:v>39</c:v>
                </c:pt>
                <c:pt idx="90">
                  <c:v>40</c:v>
                </c:pt>
                <c:pt idx="91">
                  <c:v>41</c:v>
                </c:pt>
                <c:pt idx="92">
                  <c:v>42</c:v>
                </c:pt>
                <c:pt idx="93">
                  <c:v>43</c:v>
                </c:pt>
                <c:pt idx="94">
                  <c:v>44</c:v>
                </c:pt>
                <c:pt idx="95">
                  <c:v>45</c:v>
                </c:pt>
                <c:pt idx="96">
                  <c:v>46</c:v>
                </c:pt>
                <c:pt idx="97">
                  <c:v>47</c:v>
                </c:pt>
                <c:pt idx="98">
                  <c:v>48</c:v>
                </c:pt>
                <c:pt idx="99">
                  <c:v>49</c:v>
                </c:pt>
                <c:pt idx="100">
                  <c:v>50</c:v>
                </c:pt>
                <c:pt idx="101">
                  <c:v>51</c:v>
                </c:pt>
                <c:pt idx="102">
                  <c:v>52</c:v>
                </c:pt>
                <c:pt idx="103">
                  <c:v>53</c:v>
                </c:pt>
                <c:pt idx="104">
                  <c:v>54</c:v>
                </c:pt>
                <c:pt idx="105">
                  <c:v>55</c:v>
                </c:pt>
                <c:pt idx="106">
                  <c:v>56</c:v>
                </c:pt>
                <c:pt idx="107">
                  <c:v>57</c:v>
                </c:pt>
                <c:pt idx="108">
                  <c:v>58</c:v>
                </c:pt>
                <c:pt idx="109">
                  <c:v>59</c:v>
                </c:pt>
                <c:pt idx="110">
                  <c:v>60</c:v>
                </c:pt>
                <c:pt idx="111">
                  <c:v>61</c:v>
                </c:pt>
                <c:pt idx="112">
                  <c:v>62</c:v>
                </c:pt>
                <c:pt idx="113">
                  <c:v>63</c:v>
                </c:pt>
                <c:pt idx="114">
                  <c:v>64</c:v>
                </c:pt>
                <c:pt idx="115">
                  <c:v>65</c:v>
                </c:pt>
                <c:pt idx="116">
                  <c:v>66</c:v>
                </c:pt>
                <c:pt idx="117">
                  <c:v>67</c:v>
                </c:pt>
                <c:pt idx="118">
                  <c:v>68</c:v>
                </c:pt>
                <c:pt idx="119">
                  <c:v>69</c:v>
                </c:pt>
                <c:pt idx="120">
                  <c:v>70</c:v>
                </c:pt>
                <c:pt idx="121">
                  <c:v>71</c:v>
                </c:pt>
                <c:pt idx="122">
                  <c:v>72</c:v>
                </c:pt>
                <c:pt idx="123">
                  <c:v>73</c:v>
                </c:pt>
                <c:pt idx="124">
                  <c:v>74</c:v>
                </c:pt>
                <c:pt idx="125">
                  <c:v>75</c:v>
                </c:pt>
                <c:pt idx="126">
                  <c:v>76</c:v>
                </c:pt>
                <c:pt idx="127">
                  <c:v>77</c:v>
                </c:pt>
                <c:pt idx="128">
                  <c:v>78</c:v>
                </c:pt>
                <c:pt idx="129">
                  <c:v>79</c:v>
                </c:pt>
                <c:pt idx="130">
                  <c:v>80</c:v>
                </c:pt>
                <c:pt idx="131">
                  <c:v>81</c:v>
                </c:pt>
                <c:pt idx="132">
                  <c:v>82</c:v>
                </c:pt>
                <c:pt idx="133">
                  <c:v>83</c:v>
                </c:pt>
                <c:pt idx="134">
                  <c:v>84</c:v>
                </c:pt>
                <c:pt idx="135">
                  <c:v>85</c:v>
                </c:pt>
                <c:pt idx="136">
                  <c:v>86</c:v>
                </c:pt>
                <c:pt idx="137">
                  <c:v>87</c:v>
                </c:pt>
                <c:pt idx="138">
                  <c:v>88</c:v>
                </c:pt>
                <c:pt idx="139">
                  <c:v>89</c:v>
                </c:pt>
                <c:pt idx="140">
                  <c:v>90</c:v>
                </c:pt>
                <c:pt idx="141">
                  <c:v>91</c:v>
                </c:pt>
                <c:pt idx="142">
                  <c:v>92</c:v>
                </c:pt>
                <c:pt idx="143">
                  <c:v>93</c:v>
                </c:pt>
                <c:pt idx="144">
                  <c:v>94</c:v>
                </c:pt>
                <c:pt idx="145">
                  <c:v>95</c:v>
                </c:pt>
                <c:pt idx="146">
                  <c:v>96</c:v>
                </c:pt>
                <c:pt idx="147">
                  <c:v>97</c:v>
                </c:pt>
                <c:pt idx="148">
                  <c:v>98</c:v>
                </c:pt>
                <c:pt idx="149">
                  <c:v>99</c:v>
                </c:pt>
                <c:pt idx="150">
                  <c:v>100</c:v>
                </c:pt>
                <c:pt idx="151">
                  <c:v>101</c:v>
                </c:pt>
                <c:pt idx="152">
                  <c:v>102</c:v>
                </c:pt>
                <c:pt idx="153">
                  <c:v>103</c:v>
                </c:pt>
                <c:pt idx="154">
                  <c:v>104</c:v>
                </c:pt>
                <c:pt idx="155">
                  <c:v>105</c:v>
                </c:pt>
                <c:pt idx="156">
                  <c:v>106</c:v>
                </c:pt>
                <c:pt idx="157">
                  <c:v>107</c:v>
                </c:pt>
                <c:pt idx="158">
                  <c:v>108</c:v>
                </c:pt>
                <c:pt idx="159">
                  <c:v>109</c:v>
                </c:pt>
                <c:pt idx="160">
                  <c:v>110</c:v>
                </c:pt>
                <c:pt idx="161">
                  <c:v>111</c:v>
                </c:pt>
                <c:pt idx="162">
                  <c:v>112</c:v>
                </c:pt>
                <c:pt idx="163">
                  <c:v>113</c:v>
                </c:pt>
                <c:pt idx="164">
                  <c:v>114</c:v>
                </c:pt>
                <c:pt idx="165">
                  <c:v>115</c:v>
                </c:pt>
                <c:pt idx="166">
                  <c:v>116</c:v>
                </c:pt>
                <c:pt idx="167">
                  <c:v>117</c:v>
                </c:pt>
                <c:pt idx="168">
                  <c:v>118</c:v>
                </c:pt>
                <c:pt idx="169">
                  <c:v>119</c:v>
                </c:pt>
                <c:pt idx="170">
                  <c:v>120</c:v>
                </c:pt>
                <c:pt idx="171">
                  <c:v>121</c:v>
                </c:pt>
                <c:pt idx="172">
                  <c:v>122</c:v>
                </c:pt>
                <c:pt idx="173">
                  <c:v>123</c:v>
                </c:pt>
                <c:pt idx="174">
                  <c:v>124</c:v>
                </c:pt>
                <c:pt idx="175">
                  <c:v>125</c:v>
                </c:pt>
                <c:pt idx="176">
                  <c:v>126</c:v>
                </c:pt>
                <c:pt idx="177">
                  <c:v>127</c:v>
                </c:pt>
                <c:pt idx="178">
                  <c:v>128</c:v>
                </c:pt>
                <c:pt idx="179">
                  <c:v>129</c:v>
                </c:pt>
                <c:pt idx="180">
                  <c:v>130</c:v>
                </c:pt>
                <c:pt idx="181">
                  <c:v>131</c:v>
                </c:pt>
                <c:pt idx="182">
                  <c:v>132</c:v>
                </c:pt>
                <c:pt idx="183">
                  <c:v>133</c:v>
                </c:pt>
                <c:pt idx="184">
                  <c:v>134</c:v>
                </c:pt>
                <c:pt idx="185">
                  <c:v>135</c:v>
                </c:pt>
                <c:pt idx="186">
                  <c:v>136</c:v>
                </c:pt>
                <c:pt idx="187">
                  <c:v>137</c:v>
                </c:pt>
                <c:pt idx="188">
                  <c:v>138</c:v>
                </c:pt>
                <c:pt idx="189">
                  <c:v>139</c:v>
                </c:pt>
                <c:pt idx="190">
                  <c:v>140</c:v>
                </c:pt>
                <c:pt idx="191">
                  <c:v>141</c:v>
                </c:pt>
                <c:pt idx="192">
                  <c:v>142</c:v>
                </c:pt>
                <c:pt idx="193">
                  <c:v>143</c:v>
                </c:pt>
                <c:pt idx="194">
                  <c:v>144</c:v>
                </c:pt>
                <c:pt idx="195">
                  <c:v>145</c:v>
                </c:pt>
                <c:pt idx="196">
                  <c:v>146</c:v>
                </c:pt>
                <c:pt idx="197">
                  <c:v>147</c:v>
                </c:pt>
                <c:pt idx="198">
                  <c:v>148</c:v>
                </c:pt>
                <c:pt idx="199">
                  <c:v>149</c:v>
                </c:pt>
                <c:pt idx="200">
                  <c:v>150</c:v>
                </c:pt>
                <c:pt idx="201">
                  <c:v>151</c:v>
                </c:pt>
                <c:pt idx="202">
                  <c:v>152</c:v>
                </c:pt>
                <c:pt idx="203">
                  <c:v>153</c:v>
                </c:pt>
                <c:pt idx="204">
                  <c:v>154</c:v>
                </c:pt>
                <c:pt idx="205">
                  <c:v>155</c:v>
                </c:pt>
                <c:pt idx="206">
                  <c:v>156</c:v>
                </c:pt>
                <c:pt idx="207">
                  <c:v>157</c:v>
                </c:pt>
                <c:pt idx="208">
                  <c:v>158</c:v>
                </c:pt>
                <c:pt idx="209">
                  <c:v>159</c:v>
                </c:pt>
                <c:pt idx="210">
                  <c:v>160</c:v>
                </c:pt>
                <c:pt idx="211">
                  <c:v>161</c:v>
                </c:pt>
                <c:pt idx="212">
                  <c:v>162</c:v>
                </c:pt>
                <c:pt idx="213">
                  <c:v>163</c:v>
                </c:pt>
                <c:pt idx="214">
                  <c:v>164</c:v>
                </c:pt>
                <c:pt idx="215">
                  <c:v>165</c:v>
                </c:pt>
                <c:pt idx="216">
                  <c:v>166</c:v>
                </c:pt>
                <c:pt idx="217">
                  <c:v>167</c:v>
                </c:pt>
                <c:pt idx="218">
                  <c:v>168</c:v>
                </c:pt>
                <c:pt idx="219">
                  <c:v>169</c:v>
                </c:pt>
                <c:pt idx="220">
                  <c:v>170</c:v>
                </c:pt>
                <c:pt idx="221">
                  <c:v>171</c:v>
                </c:pt>
                <c:pt idx="222">
                  <c:v>172</c:v>
                </c:pt>
                <c:pt idx="223">
                  <c:v>173</c:v>
                </c:pt>
                <c:pt idx="224">
                  <c:v>174</c:v>
                </c:pt>
                <c:pt idx="225">
                  <c:v>175</c:v>
                </c:pt>
                <c:pt idx="226">
                  <c:v>176</c:v>
                </c:pt>
                <c:pt idx="227">
                  <c:v>177</c:v>
                </c:pt>
                <c:pt idx="228">
                  <c:v>178</c:v>
                </c:pt>
                <c:pt idx="229">
                  <c:v>179</c:v>
                </c:pt>
                <c:pt idx="230">
                  <c:v>180</c:v>
                </c:pt>
                <c:pt idx="231">
                  <c:v>181</c:v>
                </c:pt>
                <c:pt idx="232">
                  <c:v>182</c:v>
                </c:pt>
                <c:pt idx="233">
                  <c:v>183</c:v>
                </c:pt>
                <c:pt idx="234">
                  <c:v>184</c:v>
                </c:pt>
                <c:pt idx="235">
                  <c:v>185</c:v>
                </c:pt>
                <c:pt idx="236">
                  <c:v>186</c:v>
                </c:pt>
                <c:pt idx="237">
                  <c:v>187</c:v>
                </c:pt>
                <c:pt idx="238">
                  <c:v>188</c:v>
                </c:pt>
                <c:pt idx="239">
                  <c:v>189</c:v>
                </c:pt>
                <c:pt idx="240">
                  <c:v>190</c:v>
                </c:pt>
                <c:pt idx="241">
                  <c:v>191</c:v>
                </c:pt>
                <c:pt idx="242">
                  <c:v>192</c:v>
                </c:pt>
                <c:pt idx="243">
                  <c:v>193</c:v>
                </c:pt>
                <c:pt idx="244">
                  <c:v>194</c:v>
                </c:pt>
                <c:pt idx="245">
                  <c:v>195</c:v>
                </c:pt>
                <c:pt idx="246">
                  <c:v>196</c:v>
                </c:pt>
                <c:pt idx="247">
                  <c:v>197</c:v>
                </c:pt>
                <c:pt idx="248">
                  <c:v>198</c:v>
                </c:pt>
                <c:pt idx="249">
                  <c:v>199</c:v>
                </c:pt>
                <c:pt idx="250">
                  <c:v>200</c:v>
                </c:pt>
                <c:pt idx="251">
                  <c:v>201</c:v>
                </c:pt>
                <c:pt idx="252">
                  <c:v>202</c:v>
                </c:pt>
                <c:pt idx="253">
                  <c:v>203</c:v>
                </c:pt>
                <c:pt idx="254">
                  <c:v>204</c:v>
                </c:pt>
                <c:pt idx="255">
                  <c:v>205</c:v>
                </c:pt>
                <c:pt idx="256">
                  <c:v>206</c:v>
                </c:pt>
                <c:pt idx="257">
                  <c:v>207</c:v>
                </c:pt>
                <c:pt idx="258">
                  <c:v>208</c:v>
                </c:pt>
                <c:pt idx="259">
                  <c:v>209</c:v>
                </c:pt>
                <c:pt idx="260">
                  <c:v>210</c:v>
                </c:pt>
                <c:pt idx="261">
                  <c:v>211</c:v>
                </c:pt>
                <c:pt idx="262">
                  <c:v>212</c:v>
                </c:pt>
                <c:pt idx="263">
                  <c:v>213</c:v>
                </c:pt>
                <c:pt idx="264">
                  <c:v>214</c:v>
                </c:pt>
                <c:pt idx="265">
                  <c:v>215</c:v>
                </c:pt>
                <c:pt idx="266">
                  <c:v>216</c:v>
                </c:pt>
                <c:pt idx="267">
                  <c:v>217</c:v>
                </c:pt>
                <c:pt idx="268">
                  <c:v>218</c:v>
                </c:pt>
                <c:pt idx="269">
                  <c:v>219</c:v>
                </c:pt>
                <c:pt idx="270">
                  <c:v>220</c:v>
                </c:pt>
                <c:pt idx="271">
                  <c:v>221</c:v>
                </c:pt>
                <c:pt idx="272">
                  <c:v>222</c:v>
                </c:pt>
                <c:pt idx="273">
                  <c:v>223</c:v>
                </c:pt>
                <c:pt idx="274">
                  <c:v>224</c:v>
                </c:pt>
                <c:pt idx="275">
                  <c:v>225</c:v>
                </c:pt>
                <c:pt idx="276">
                  <c:v>226</c:v>
                </c:pt>
                <c:pt idx="277">
                  <c:v>227</c:v>
                </c:pt>
                <c:pt idx="278">
                  <c:v>228</c:v>
                </c:pt>
                <c:pt idx="279">
                  <c:v>229</c:v>
                </c:pt>
                <c:pt idx="280">
                  <c:v>230</c:v>
                </c:pt>
                <c:pt idx="281">
                  <c:v>231</c:v>
                </c:pt>
                <c:pt idx="282">
                  <c:v>232</c:v>
                </c:pt>
                <c:pt idx="283">
                  <c:v>233</c:v>
                </c:pt>
                <c:pt idx="284">
                  <c:v>234</c:v>
                </c:pt>
                <c:pt idx="285">
                  <c:v>235</c:v>
                </c:pt>
                <c:pt idx="286">
                  <c:v>236</c:v>
                </c:pt>
                <c:pt idx="287">
                  <c:v>237</c:v>
                </c:pt>
                <c:pt idx="288">
                  <c:v>238</c:v>
                </c:pt>
                <c:pt idx="289">
                  <c:v>239</c:v>
                </c:pt>
                <c:pt idx="290">
                  <c:v>240</c:v>
                </c:pt>
                <c:pt idx="291">
                  <c:v>241</c:v>
                </c:pt>
                <c:pt idx="292">
                  <c:v>242</c:v>
                </c:pt>
                <c:pt idx="293">
                  <c:v>243</c:v>
                </c:pt>
                <c:pt idx="294">
                  <c:v>244</c:v>
                </c:pt>
                <c:pt idx="295">
                  <c:v>245</c:v>
                </c:pt>
                <c:pt idx="296">
                  <c:v>246</c:v>
                </c:pt>
                <c:pt idx="297">
                  <c:v>247</c:v>
                </c:pt>
                <c:pt idx="298">
                  <c:v>248</c:v>
                </c:pt>
                <c:pt idx="299">
                  <c:v>249</c:v>
                </c:pt>
                <c:pt idx="300">
                  <c:v>250</c:v>
                </c:pt>
                <c:pt idx="301">
                  <c:v>251</c:v>
                </c:pt>
                <c:pt idx="302">
                  <c:v>252</c:v>
                </c:pt>
                <c:pt idx="303">
                  <c:v>253</c:v>
                </c:pt>
                <c:pt idx="304">
                  <c:v>254</c:v>
                </c:pt>
                <c:pt idx="305">
                  <c:v>255</c:v>
                </c:pt>
                <c:pt idx="306">
                  <c:v>256</c:v>
                </c:pt>
                <c:pt idx="307">
                  <c:v>257</c:v>
                </c:pt>
                <c:pt idx="308">
                  <c:v>258</c:v>
                </c:pt>
                <c:pt idx="309">
                  <c:v>259</c:v>
                </c:pt>
                <c:pt idx="310">
                  <c:v>260</c:v>
                </c:pt>
                <c:pt idx="311">
                  <c:v>261</c:v>
                </c:pt>
                <c:pt idx="312">
                  <c:v>262</c:v>
                </c:pt>
                <c:pt idx="313">
                  <c:v>263</c:v>
                </c:pt>
                <c:pt idx="314">
                  <c:v>264</c:v>
                </c:pt>
                <c:pt idx="315">
                  <c:v>265</c:v>
                </c:pt>
                <c:pt idx="316">
                  <c:v>266</c:v>
                </c:pt>
                <c:pt idx="317">
                  <c:v>267</c:v>
                </c:pt>
                <c:pt idx="318">
                  <c:v>268</c:v>
                </c:pt>
                <c:pt idx="319">
                  <c:v>269</c:v>
                </c:pt>
                <c:pt idx="320">
                  <c:v>270</c:v>
                </c:pt>
                <c:pt idx="321">
                  <c:v>271</c:v>
                </c:pt>
                <c:pt idx="322">
                  <c:v>272</c:v>
                </c:pt>
                <c:pt idx="323">
                  <c:v>273</c:v>
                </c:pt>
                <c:pt idx="324">
                  <c:v>274</c:v>
                </c:pt>
                <c:pt idx="325">
                  <c:v>275</c:v>
                </c:pt>
                <c:pt idx="326">
                  <c:v>276</c:v>
                </c:pt>
                <c:pt idx="327">
                  <c:v>277</c:v>
                </c:pt>
                <c:pt idx="328">
                  <c:v>278</c:v>
                </c:pt>
                <c:pt idx="329">
                  <c:v>279</c:v>
                </c:pt>
                <c:pt idx="330">
                  <c:v>280</c:v>
                </c:pt>
                <c:pt idx="331">
                  <c:v>281</c:v>
                </c:pt>
                <c:pt idx="332">
                  <c:v>282</c:v>
                </c:pt>
                <c:pt idx="333">
                  <c:v>283</c:v>
                </c:pt>
                <c:pt idx="334">
                  <c:v>284</c:v>
                </c:pt>
                <c:pt idx="335">
                  <c:v>285</c:v>
                </c:pt>
                <c:pt idx="336">
                  <c:v>286</c:v>
                </c:pt>
                <c:pt idx="337">
                  <c:v>287</c:v>
                </c:pt>
                <c:pt idx="338">
                  <c:v>288</c:v>
                </c:pt>
                <c:pt idx="339">
                  <c:v>289</c:v>
                </c:pt>
                <c:pt idx="340">
                  <c:v>290</c:v>
                </c:pt>
                <c:pt idx="341">
                  <c:v>291</c:v>
                </c:pt>
                <c:pt idx="342">
                  <c:v>292</c:v>
                </c:pt>
                <c:pt idx="343">
                  <c:v>293</c:v>
                </c:pt>
                <c:pt idx="344">
                  <c:v>294</c:v>
                </c:pt>
                <c:pt idx="345">
                  <c:v>295</c:v>
                </c:pt>
                <c:pt idx="346">
                  <c:v>296</c:v>
                </c:pt>
                <c:pt idx="347">
                  <c:v>297</c:v>
                </c:pt>
                <c:pt idx="348">
                  <c:v>298</c:v>
                </c:pt>
                <c:pt idx="349">
                  <c:v>299</c:v>
                </c:pt>
                <c:pt idx="350">
                  <c:v>300</c:v>
                </c:pt>
                <c:pt idx="351">
                  <c:v>301</c:v>
                </c:pt>
                <c:pt idx="352">
                  <c:v>302</c:v>
                </c:pt>
                <c:pt idx="353">
                  <c:v>303</c:v>
                </c:pt>
                <c:pt idx="354">
                  <c:v>304</c:v>
                </c:pt>
                <c:pt idx="355">
                  <c:v>305</c:v>
                </c:pt>
                <c:pt idx="356">
                  <c:v>306</c:v>
                </c:pt>
                <c:pt idx="357">
                  <c:v>307</c:v>
                </c:pt>
                <c:pt idx="358">
                  <c:v>308</c:v>
                </c:pt>
                <c:pt idx="359">
                  <c:v>309</c:v>
                </c:pt>
                <c:pt idx="360">
                  <c:v>310</c:v>
                </c:pt>
                <c:pt idx="361">
                  <c:v>311</c:v>
                </c:pt>
                <c:pt idx="362">
                  <c:v>312</c:v>
                </c:pt>
                <c:pt idx="363">
                  <c:v>313</c:v>
                </c:pt>
                <c:pt idx="364">
                  <c:v>314</c:v>
                </c:pt>
                <c:pt idx="365">
                  <c:v>315</c:v>
                </c:pt>
                <c:pt idx="366">
                  <c:v>316</c:v>
                </c:pt>
                <c:pt idx="367">
                  <c:v>317</c:v>
                </c:pt>
                <c:pt idx="368">
                  <c:v>318</c:v>
                </c:pt>
                <c:pt idx="369">
                  <c:v>319</c:v>
                </c:pt>
                <c:pt idx="370">
                  <c:v>320</c:v>
                </c:pt>
                <c:pt idx="371">
                  <c:v>321</c:v>
                </c:pt>
                <c:pt idx="372">
                  <c:v>322</c:v>
                </c:pt>
                <c:pt idx="373">
                  <c:v>323</c:v>
                </c:pt>
                <c:pt idx="374">
                  <c:v>324</c:v>
                </c:pt>
                <c:pt idx="375">
                  <c:v>325</c:v>
                </c:pt>
                <c:pt idx="376">
                  <c:v>326</c:v>
                </c:pt>
                <c:pt idx="377">
                  <c:v>327</c:v>
                </c:pt>
                <c:pt idx="378">
                  <c:v>328</c:v>
                </c:pt>
                <c:pt idx="379">
                  <c:v>329</c:v>
                </c:pt>
                <c:pt idx="380">
                  <c:v>330</c:v>
                </c:pt>
                <c:pt idx="381">
                  <c:v>331</c:v>
                </c:pt>
                <c:pt idx="382">
                  <c:v>332</c:v>
                </c:pt>
                <c:pt idx="383">
                  <c:v>333</c:v>
                </c:pt>
                <c:pt idx="384">
                  <c:v>334</c:v>
                </c:pt>
                <c:pt idx="385">
                  <c:v>335</c:v>
                </c:pt>
                <c:pt idx="386">
                  <c:v>336</c:v>
                </c:pt>
                <c:pt idx="387">
                  <c:v>337</c:v>
                </c:pt>
                <c:pt idx="388">
                  <c:v>338</c:v>
                </c:pt>
                <c:pt idx="389">
                  <c:v>339</c:v>
                </c:pt>
                <c:pt idx="390">
                  <c:v>340</c:v>
                </c:pt>
                <c:pt idx="391">
                  <c:v>341</c:v>
                </c:pt>
                <c:pt idx="392">
                  <c:v>342</c:v>
                </c:pt>
                <c:pt idx="393">
                  <c:v>343</c:v>
                </c:pt>
                <c:pt idx="394">
                  <c:v>344</c:v>
                </c:pt>
                <c:pt idx="395">
                  <c:v>345</c:v>
                </c:pt>
                <c:pt idx="396">
                  <c:v>346</c:v>
                </c:pt>
                <c:pt idx="397">
                  <c:v>347</c:v>
                </c:pt>
                <c:pt idx="398">
                  <c:v>348</c:v>
                </c:pt>
                <c:pt idx="399">
                  <c:v>349</c:v>
                </c:pt>
                <c:pt idx="400">
                  <c:v>350</c:v>
                </c:pt>
                <c:pt idx="401">
                  <c:v>351</c:v>
                </c:pt>
                <c:pt idx="402">
                  <c:v>352</c:v>
                </c:pt>
                <c:pt idx="403">
                  <c:v>353</c:v>
                </c:pt>
                <c:pt idx="404">
                  <c:v>354</c:v>
                </c:pt>
                <c:pt idx="405">
                  <c:v>355</c:v>
                </c:pt>
                <c:pt idx="406">
                  <c:v>356</c:v>
                </c:pt>
                <c:pt idx="407">
                  <c:v>357</c:v>
                </c:pt>
                <c:pt idx="408">
                  <c:v>358</c:v>
                </c:pt>
                <c:pt idx="409">
                  <c:v>359</c:v>
                </c:pt>
                <c:pt idx="410">
                  <c:v>360</c:v>
                </c:pt>
                <c:pt idx="411">
                  <c:v>361</c:v>
                </c:pt>
                <c:pt idx="412">
                  <c:v>362</c:v>
                </c:pt>
                <c:pt idx="413">
                  <c:v>363</c:v>
                </c:pt>
                <c:pt idx="414">
                  <c:v>364</c:v>
                </c:pt>
                <c:pt idx="415">
                  <c:v>365</c:v>
                </c:pt>
                <c:pt idx="416">
                  <c:v>366</c:v>
                </c:pt>
                <c:pt idx="417">
                  <c:v>367</c:v>
                </c:pt>
                <c:pt idx="418">
                  <c:v>368</c:v>
                </c:pt>
                <c:pt idx="419">
                  <c:v>369</c:v>
                </c:pt>
                <c:pt idx="420">
                  <c:v>370</c:v>
                </c:pt>
                <c:pt idx="421">
                  <c:v>371</c:v>
                </c:pt>
                <c:pt idx="422">
                  <c:v>372</c:v>
                </c:pt>
                <c:pt idx="423">
                  <c:v>373</c:v>
                </c:pt>
                <c:pt idx="424">
                  <c:v>374</c:v>
                </c:pt>
                <c:pt idx="425">
                  <c:v>375</c:v>
                </c:pt>
                <c:pt idx="426">
                  <c:v>376</c:v>
                </c:pt>
                <c:pt idx="427">
                  <c:v>377</c:v>
                </c:pt>
                <c:pt idx="428">
                  <c:v>378</c:v>
                </c:pt>
                <c:pt idx="429">
                  <c:v>379</c:v>
                </c:pt>
                <c:pt idx="430">
                  <c:v>380</c:v>
                </c:pt>
                <c:pt idx="431">
                  <c:v>381</c:v>
                </c:pt>
                <c:pt idx="432">
                  <c:v>382</c:v>
                </c:pt>
                <c:pt idx="433">
                  <c:v>383</c:v>
                </c:pt>
                <c:pt idx="434">
                  <c:v>384</c:v>
                </c:pt>
                <c:pt idx="435">
                  <c:v>385</c:v>
                </c:pt>
                <c:pt idx="436">
                  <c:v>386</c:v>
                </c:pt>
                <c:pt idx="437">
                  <c:v>387</c:v>
                </c:pt>
                <c:pt idx="438">
                  <c:v>388</c:v>
                </c:pt>
                <c:pt idx="439">
                  <c:v>389</c:v>
                </c:pt>
                <c:pt idx="440">
                  <c:v>390</c:v>
                </c:pt>
                <c:pt idx="441">
                  <c:v>391</c:v>
                </c:pt>
                <c:pt idx="442">
                  <c:v>392</c:v>
                </c:pt>
                <c:pt idx="443">
                  <c:v>393</c:v>
                </c:pt>
                <c:pt idx="444">
                  <c:v>394</c:v>
                </c:pt>
                <c:pt idx="445">
                  <c:v>395</c:v>
                </c:pt>
                <c:pt idx="446">
                  <c:v>396</c:v>
                </c:pt>
                <c:pt idx="447">
                  <c:v>397</c:v>
                </c:pt>
                <c:pt idx="448">
                  <c:v>398</c:v>
                </c:pt>
                <c:pt idx="449">
                  <c:v>399</c:v>
                </c:pt>
                <c:pt idx="450">
                  <c:v>400</c:v>
                </c:pt>
              </c:numCache>
            </c:numRef>
          </c:xVal>
          <c:yVal>
            <c:numRef>
              <c:f>site3!$F$11:$F$461</c:f>
              <c:numCache>
                <c:formatCode>0.0</c:formatCode>
                <c:ptCount val="451"/>
                <c:pt idx="0">
                  <c:v>547.79728150363553</c:v>
                </c:pt>
                <c:pt idx="1">
                  <c:v>547.91606519265736</c:v>
                </c:pt>
                <c:pt idx="2">
                  <c:v>548.03128537100849</c:v>
                </c:pt>
                <c:pt idx="3">
                  <c:v>548.14304894400914</c:v>
                </c:pt>
                <c:pt idx="4">
                  <c:v>548.25145960981979</c:v>
                </c:pt>
                <c:pt idx="5">
                  <c:v>548.35661795565466</c:v>
                </c:pt>
                <c:pt idx="6">
                  <c:v>548.45862155111752</c:v>
                </c:pt>
                <c:pt idx="7">
                  <c:v>548.55756503871282</c:v>
                </c:pt>
                <c:pt idx="8">
                  <c:v>548.65354022168572</c:v>
                </c:pt>
                <c:pt idx="9">
                  <c:v>548.7466361491646</c:v>
                </c:pt>
                <c:pt idx="10">
                  <c:v>548.83693919881887</c:v>
                </c:pt>
                <c:pt idx="11">
                  <c:v>548.92453315698663</c:v>
                </c:pt>
                <c:pt idx="12">
                  <c:v>549.00949929640785</c:v>
                </c:pt>
                <c:pt idx="13">
                  <c:v>549.09191645164651</c:v>
                </c:pt>
                <c:pt idx="14">
                  <c:v>549.17186109222791</c:v>
                </c:pt>
                <c:pt idx="15">
                  <c:v>549.24940739359204</c:v>
                </c:pt>
                <c:pt idx="16">
                  <c:v>549.32462730591237</c:v>
                </c:pt>
                <c:pt idx="17">
                  <c:v>549.39759062086841</c:v>
                </c:pt>
                <c:pt idx="18">
                  <c:v>549.4683650363736</c:v>
                </c:pt>
                <c:pt idx="19">
                  <c:v>549.53701621941298</c:v>
                </c:pt>
                <c:pt idx="20">
                  <c:v>549.60360786696151</c:v>
                </c:pt>
                <c:pt idx="21">
                  <c:v>549.66820176508338</c:v>
                </c:pt>
                <c:pt idx="22">
                  <c:v>549.73085784626255</c:v>
                </c:pt>
                <c:pt idx="23">
                  <c:v>549.79163424500553</c:v>
                </c:pt>
                <c:pt idx="24">
                  <c:v>549.85058735178541</c:v>
                </c:pt>
                <c:pt idx="25">
                  <c:v>549.90777186536309</c:v>
                </c:pt>
                <c:pt idx="26">
                  <c:v>549.96324084353296</c:v>
                </c:pt>
                <c:pt idx="27">
                  <c:v>550.01704575235794</c:v>
                </c:pt>
                <c:pt idx="28">
                  <c:v>550.06923651391799</c:v>
                </c:pt>
                <c:pt idx="29">
                  <c:v>550.11986155263344</c:v>
                </c:pt>
                <c:pt idx="30">
                  <c:v>550.16896784018331</c:v>
                </c:pt>
                <c:pt idx="31">
                  <c:v>550.21660093910873</c:v>
                </c:pt>
                <c:pt idx="32">
                  <c:v>550.26280504506633</c:v>
                </c:pt>
                <c:pt idx="33">
                  <c:v>550.30762302784387</c:v>
                </c:pt>
                <c:pt idx="34">
                  <c:v>550.35109647114041</c:v>
                </c:pt>
                <c:pt idx="35">
                  <c:v>550.39326571113759</c:v>
                </c:pt>
                <c:pt idx="36">
                  <c:v>550.43416987393209</c:v>
                </c:pt>
                <c:pt idx="37">
                  <c:v>550.47384691184891</c:v>
                </c:pt>
                <c:pt idx="38">
                  <c:v>550.51233363862355</c:v>
                </c:pt>
                <c:pt idx="39">
                  <c:v>550.54966576359448</c:v>
                </c:pt>
                <c:pt idx="40">
                  <c:v>550.58587792481853</c:v>
                </c:pt>
                <c:pt idx="41">
                  <c:v>550.62100372120346</c:v>
                </c:pt>
                <c:pt idx="42">
                  <c:v>550.65507574369883</c:v>
                </c:pt>
                <c:pt idx="43">
                  <c:v>550.68812560551839</c:v>
                </c:pt>
                <c:pt idx="44">
                  <c:v>550.72018397148452</c:v>
                </c:pt>
                <c:pt idx="45">
                  <c:v>550.75128058647033</c:v>
                </c:pt>
                <c:pt idx="46">
                  <c:v>550.78144430300802</c:v>
                </c:pt>
                <c:pt idx="47">
                  <c:v>550.81070310804785</c:v>
                </c:pt>
                <c:pt idx="48">
                  <c:v>550.83908414893722</c:v>
                </c:pt>
                <c:pt idx="49">
                  <c:v>550.86661375859865</c:v>
                </c:pt>
                <c:pt idx="50">
                  <c:v>433.1852134150422</c:v>
                </c:pt>
                <c:pt idx="51">
                  <c:v>422.89440433664731</c:v>
                </c:pt>
                <c:pt idx="52">
                  <c:v>413.3224179838333</c:v>
                </c:pt>
                <c:pt idx="53">
                  <c:v>404.4239794074781</c:v>
                </c:pt>
                <c:pt idx="54">
                  <c:v>396.16228961880745</c:v>
                </c:pt>
                <c:pt idx="55">
                  <c:v>388.50427087461202</c:v>
                </c:pt>
                <c:pt idx="56">
                  <c:v>381.41934870303265</c:v>
                </c:pt>
                <c:pt idx="57">
                  <c:v>374.87890217124868</c:v>
                </c:pt>
                <c:pt idx="58">
                  <c:v>368.85595251356932</c:v>
                </c:pt>
                <c:pt idx="59">
                  <c:v>363.32496078981382</c:v>
                </c:pt>
                <c:pt idx="60">
                  <c:v>358.26168349221865</c:v>
                </c:pt>
                <c:pt idx="61">
                  <c:v>353.6430623265943</c:v>
                </c:pt>
                <c:pt idx="62">
                  <c:v>349.44713577923869</c:v>
                </c:pt>
                <c:pt idx="63">
                  <c:v>345.65296545036648</c:v>
                </c:pt>
                <c:pt idx="64">
                  <c:v>342.24057290905137</c:v>
                </c:pt>
                <c:pt idx="65">
                  <c:v>339.19088436392042</c:v>
                </c:pt>
                <c:pt idx="66">
                  <c:v>336.48568134789343</c:v>
                </c:pt>
                <c:pt idx="67">
                  <c:v>334.10755617213727</c:v>
                </c:pt>
                <c:pt idx="68">
                  <c:v>332.03987126102868</c:v>
                </c:pt>
                <c:pt idx="69">
                  <c:v>330.2667217164506</c:v>
                </c:pt>
                <c:pt idx="70">
                  <c:v>328.7729006211253</c:v>
                </c:pt>
                <c:pt idx="71">
                  <c:v>327.54386670378778</c:v>
                </c:pt>
                <c:pt idx="72">
                  <c:v>326.56571407008164</c:v>
                </c:pt>
                <c:pt idx="73">
                  <c:v>325.82514376239419</c:v>
                </c:pt>
                <c:pt idx="74">
                  <c:v>325.30943695608886</c:v>
                </c:pt>
                <c:pt idx="75">
                  <c:v>325.00642963317205</c:v>
                </c:pt>
                <c:pt idx="76">
                  <c:v>324.90448860027857</c:v>
                </c:pt>
                <c:pt idx="77">
                  <c:v>324.99248873809739</c:v>
                </c:pt>
                <c:pt idx="78">
                  <c:v>325.25979138535973</c:v>
                </c:pt>
                <c:pt idx="79">
                  <c:v>325.69622377337464</c:v>
                </c:pt>
                <c:pt idx="80">
                  <c:v>326.29205943757597</c:v>
                </c:pt>
                <c:pt idx="81">
                  <c:v>327.03799954103164</c:v>
                </c:pt>
                <c:pt idx="82">
                  <c:v>327.92515505205915</c:v>
                </c:pt>
                <c:pt idx="83">
                  <c:v>328.94502972401892</c:v>
                </c:pt>
                <c:pt idx="84">
                  <c:v>330.08950383035375</c:v>
                </c:pt>
                <c:pt idx="85">
                  <c:v>331.3508186123247</c:v>
                </c:pt>
                <c:pt idx="86">
                  <c:v>332.72156140050828</c:v>
                </c:pt>
                <c:pt idx="87">
                  <c:v>334.19465137436646</c:v>
                </c:pt>
                <c:pt idx="88">
                  <c:v>335.7633259269752</c:v>
                </c:pt>
                <c:pt idx="89">
                  <c:v>337.4211276045196</c:v>
                </c:pt>
                <c:pt idx="90">
                  <c:v>339.16189159220517</c:v>
                </c:pt>
                <c:pt idx="91">
                  <c:v>340.97973372033499</c:v>
                </c:pt>
                <c:pt idx="92">
                  <c:v>342.86903896592105</c:v>
                </c:pt>
                <c:pt idx="93">
                  <c:v>344.82445042679751</c:v>
                </c:pt>
                <c:pt idx="94">
                  <c:v>346.84085874662293</c:v>
                </c:pt>
                <c:pt idx="95">
                  <c:v>348.91339197042794</c:v>
                </c:pt>
                <c:pt idx="96">
                  <c:v>351.03740581154398</c:v>
                </c:pt>
                <c:pt idx="97">
                  <c:v>353.20847431180266</c:v>
                </c:pt>
                <c:pt idx="98">
                  <c:v>355.4223808779181</c:v>
                </c:pt>
                <c:pt idx="99">
                  <c:v>357.67510967782465</c:v>
                </c:pt>
                <c:pt idx="100">
                  <c:v>359.96283738162674</c:v>
                </c:pt>
                <c:pt idx="101">
                  <c:v>362.28192523256922</c:v>
                </c:pt>
                <c:pt idx="102">
                  <c:v>364.62891143418443</c:v>
                </c:pt>
                <c:pt idx="103">
                  <c:v>367.00050384042657</c:v>
                </c:pt>
                <c:pt idx="104">
                  <c:v>369.39357293625744</c:v>
                </c:pt>
                <c:pt idx="105">
                  <c:v>371.80514509674231</c:v>
                </c:pt>
                <c:pt idx="106">
                  <c:v>374.23239611323373</c:v>
                </c:pt>
                <c:pt idx="107">
                  <c:v>376.67264497581209</c:v>
                </c:pt>
                <c:pt idx="108">
                  <c:v>379.12334790156899</c:v>
                </c:pt>
                <c:pt idx="109">
                  <c:v>381.5820925988578</c:v>
                </c:pt>
                <c:pt idx="110">
                  <c:v>384.04659275799588</c:v>
                </c:pt>
                <c:pt idx="111">
                  <c:v>386.51468275941272</c:v>
                </c:pt>
                <c:pt idx="112">
                  <c:v>388.98431259052825</c:v>
                </c:pt>
                <c:pt idx="113">
                  <c:v>391.45354296311865</c:v>
                </c:pt>
                <c:pt idx="114">
                  <c:v>393.92054062319266</c:v>
                </c:pt>
                <c:pt idx="115">
                  <c:v>396.38357384580399</c:v>
                </c:pt>
                <c:pt idx="116">
                  <c:v>398.84100810750715</c:v>
                </c:pt>
                <c:pt idx="117">
                  <c:v>401.29130192947878</c:v>
                </c:pt>
                <c:pt idx="118">
                  <c:v>403.73300288462679</c:v>
                </c:pt>
                <c:pt idx="119">
                  <c:v>406.16474376224954</c:v>
                </c:pt>
                <c:pt idx="120">
                  <c:v>408.58523888413316</c:v>
                </c:pt>
                <c:pt idx="121">
                  <c:v>410.99328056615025</c:v>
                </c:pt>
                <c:pt idx="122">
                  <c:v>413.38773571972376</c:v>
                </c:pt>
                <c:pt idx="123">
                  <c:v>415.76754258771228</c:v>
                </c:pt>
                <c:pt idx="124">
                  <c:v>418.13170760951203</c:v>
                </c:pt>
                <c:pt idx="125">
                  <c:v>420.47930241036249</c:v>
                </c:pt>
                <c:pt idx="126">
                  <c:v>422.80946091005654</c:v>
                </c:pt>
                <c:pt idx="127">
                  <c:v>425.12137654643169</c:v>
                </c:pt>
                <c:pt idx="128">
                  <c:v>427.41429960923284</c:v>
                </c:pt>
                <c:pt idx="129">
                  <c:v>429.6875346800478</c:v>
                </c:pt>
                <c:pt idx="130">
                  <c:v>431.94043817427365</c:v>
                </c:pt>
                <c:pt idx="131">
                  <c:v>434.17241598115083</c:v>
                </c:pt>
                <c:pt idx="132">
                  <c:v>436.38292119809921</c:v>
                </c:pt>
                <c:pt idx="133">
                  <c:v>438.57145195573344</c:v>
                </c:pt>
                <c:pt idx="134">
                  <c:v>440.73754933005966</c:v>
                </c:pt>
                <c:pt idx="135">
                  <c:v>442.88079533850924</c:v>
                </c:pt>
                <c:pt idx="136">
                  <c:v>445.00081101658134</c:v>
                </c:pt>
                <c:pt idx="137">
                  <c:v>447.09725457200199</c:v>
                </c:pt>
                <c:pt idx="138">
                  <c:v>449.16981961341793</c:v>
                </c:pt>
                <c:pt idx="139">
                  <c:v>451.21823345075529</c:v>
                </c:pt>
                <c:pt idx="140">
                  <c:v>453.24225546451203</c:v>
                </c:pt>
                <c:pt idx="141">
                  <c:v>455.24167554129883</c:v>
                </c:pt>
                <c:pt idx="142">
                  <c:v>457.21631257312276</c:v>
                </c:pt>
                <c:pt idx="143">
                  <c:v>459.16601301792855</c:v>
                </c:pt>
                <c:pt idx="144">
                  <c:v>461.09064951906771</c:v>
                </c:pt>
                <c:pt idx="145">
                  <c:v>462.99011958141847</c:v>
                </c:pt>
                <c:pt idx="146">
                  <c:v>464.86434430198335</c:v>
                </c:pt>
                <c:pt idx="147">
                  <c:v>466.71326715284158</c:v>
                </c:pt>
                <c:pt idx="148">
                  <c:v>468.53685281449469</c:v>
                </c:pt>
                <c:pt idx="149">
                  <c:v>470.33508605760659</c:v>
                </c:pt>
                <c:pt idx="150">
                  <c:v>472.10797067130471</c:v>
                </c:pt>
                <c:pt idx="151">
                  <c:v>473.85552843624026</c:v>
                </c:pt>
                <c:pt idx="152">
                  <c:v>475.57779814067828</c:v>
                </c:pt>
                <c:pt idx="153">
                  <c:v>477.27483463795431</c:v>
                </c:pt>
                <c:pt idx="154">
                  <c:v>478.94670794369273</c:v>
                </c:pt>
                <c:pt idx="155">
                  <c:v>480.59350237127495</c:v>
                </c:pt>
                <c:pt idx="156">
                  <c:v>482.21531570403033</c:v>
                </c:pt>
                <c:pt idx="157">
                  <c:v>483.81225840276994</c:v>
                </c:pt>
                <c:pt idx="158">
                  <c:v>485.3844528472668</c:v>
                </c:pt>
                <c:pt idx="159">
                  <c:v>486.93203261037269</c:v>
                </c:pt>
                <c:pt idx="160">
                  <c:v>488.45514176349769</c:v>
                </c:pt>
                <c:pt idx="161">
                  <c:v>489.95393421223355</c:v>
                </c:pt>
                <c:pt idx="162">
                  <c:v>491.42857306094862</c:v>
                </c:pt>
                <c:pt idx="163">
                  <c:v>492.87923000521243</c:v>
                </c:pt>
                <c:pt idx="164">
                  <c:v>494.30608475097353</c:v>
                </c:pt>
                <c:pt idx="165">
                  <c:v>495.70932445944254</c:v>
                </c:pt>
                <c:pt idx="166">
                  <c:v>497.08914321665924</c:v>
                </c:pt>
                <c:pt idx="167">
                  <c:v>498.44574152678939</c:v>
                </c:pt>
                <c:pt idx="168">
                  <c:v>499.77932582820893</c:v>
                </c:pt>
                <c:pt idx="169">
                  <c:v>501.09010803148323</c:v>
                </c:pt>
                <c:pt idx="170">
                  <c:v>502.37830507836719</c:v>
                </c:pt>
                <c:pt idx="171">
                  <c:v>503.64413852100847</c:v>
                </c:pt>
                <c:pt idx="172">
                  <c:v>504.88783412054238</c:v>
                </c:pt>
                <c:pt idx="173">
                  <c:v>506.10962146431416</c:v>
                </c:pt>
                <c:pt idx="174">
                  <c:v>507.3097336009796</c:v>
                </c:pt>
                <c:pt idx="175">
                  <c:v>508.48840669279019</c:v>
                </c:pt>
                <c:pt idx="176">
                  <c:v>509.64587968434853</c:v>
                </c:pt>
                <c:pt idx="177">
                  <c:v>510.78239398719057</c:v>
                </c:pt>
                <c:pt idx="178">
                  <c:v>511.89819317958069</c:v>
                </c:pt>
                <c:pt idx="179">
                  <c:v>512.99352272084172</c:v>
                </c:pt>
                <c:pt idx="180">
                  <c:v>514.0686296797179</c:v>
                </c:pt>
                <c:pt idx="181">
                  <c:v>515.12376247613929</c:v>
                </c:pt>
                <c:pt idx="182">
                  <c:v>516.15917063586153</c:v>
                </c:pt>
                <c:pt idx="183">
                  <c:v>517.17510455749425</c:v>
                </c:pt>
                <c:pt idx="184">
                  <c:v>518.17181529133074</c:v>
                </c:pt>
                <c:pt idx="185">
                  <c:v>519.1495543295996</c:v>
                </c:pt>
                <c:pt idx="186">
                  <c:v>520.10857340757354</c:v>
                </c:pt>
                <c:pt idx="187">
                  <c:v>521.04912431515208</c:v>
                </c:pt>
                <c:pt idx="188">
                  <c:v>521.97145871847135</c:v>
                </c:pt>
                <c:pt idx="189">
                  <c:v>522.87582799109839</c:v>
                </c:pt>
                <c:pt idx="190">
                  <c:v>523.7624830544504</c:v>
                </c:pt>
                <c:pt idx="191">
                  <c:v>524.6316742270285</c:v>
                </c:pt>
                <c:pt idx="192">
                  <c:v>525.48365108210544</c:v>
                </c:pt>
                <c:pt idx="193">
                  <c:v>526.31866231351296</c:v>
                </c:pt>
                <c:pt idx="194">
                  <c:v>527.13695560918882</c:v>
                </c:pt>
                <c:pt idx="195">
                  <c:v>527.93877753213815</c:v>
                </c:pt>
                <c:pt idx="196">
                  <c:v>528.72437340851764</c:v>
                </c:pt>
                <c:pt idx="197">
                  <c:v>529.49398722253716</c:v>
                </c:pt>
                <c:pt idx="198">
                  <c:v>530.24786151785304</c:v>
                </c:pt>
                <c:pt idx="199">
                  <c:v>530.98623730521797</c:v>
                </c:pt>
                <c:pt idx="200">
                  <c:v>531.70935397608605</c:v>
                </c:pt>
                <c:pt idx="201">
                  <c:v>532.41744922190799</c:v>
                </c:pt>
                <c:pt idx="202">
                  <c:v>533.11075895893873</c:v>
                </c:pt>
                <c:pt idx="203">
                  <c:v>533.7895172581824</c:v>
                </c:pt>
                <c:pt idx="204">
                  <c:v>534.45395628037306</c:v>
                </c:pt>
                <c:pt idx="205">
                  <c:v>535.1043062157305</c:v>
                </c:pt>
                <c:pt idx="206">
                  <c:v>535.74079522821853</c:v>
                </c:pt>
                <c:pt idx="207">
                  <c:v>536.36364940418628</c:v>
                </c:pt>
                <c:pt idx="208">
                  <c:v>536.97309270515859</c:v>
                </c:pt>
                <c:pt idx="209">
                  <c:v>537.56934692456764</c:v>
                </c:pt>
                <c:pt idx="210">
                  <c:v>538.1526316482832</c:v>
                </c:pt>
                <c:pt idx="211">
                  <c:v>538.72316421873802</c:v>
                </c:pt>
                <c:pt idx="212">
                  <c:v>539.2811597024953</c:v>
                </c:pt>
                <c:pt idx="213">
                  <c:v>539.82683086109171</c:v>
                </c:pt>
                <c:pt idx="214">
                  <c:v>540.36038812500249</c:v>
                </c:pt>
                <c:pt idx="215">
                  <c:v>540.88203957058852</c:v>
                </c:pt>
                <c:pt idx="216">
                  <c:v>541.39199089985129</c:v>
                </c:pt>
                <c:pt idx="217">
                  <c:v>541.89044542292277</c:v>
                </c:pt>
                <c:pt idx="218">
                  <c:v>542.37760404307949</c:v>
                </c:pt>
                <c:pt idx="219">
                  <c:v>542.85366524422147</c:v>
                </c:pt>
                <c:pt idx="220">
                  <c:v>543.31882508065189</c:v>
                </c:pt>
                <c:pt idx="221">
                  <c:v>543.77327716906973</c:v>
                </c:pt>
                <c:pt idx="222">
                  <c:v>544.21721268263741</c:v>
                </c:pt>
                <c:pt idx="223">
                  <c:v>544.65082034705802</c:v>
                </c:pt>
                <c:pt idx="224">
                  <c:v>545.07428643849255</c:v>
                </c:pt>
                <c:pt idx="225">
                  <c:v>545.48779478329789</c:v>
                </c:pt>
                <c:pt idx="226">
                  <c:v>545.89152675943296</c:v>
                </c:pt>
                <c:pt idx="227">
                  <c:v>546.28566129946262</c:v>
                </c:pt>
                <c:pt idx="228">
                  <c:v>546.67037489507254</c:v>
                </c:pt>
                <c:pt idx="229">
                  <c:v>547.0458416030217</c:v>
                </c:pt>
                <c:pt idx="230">
                  <c:v>547.41223305243238</c:v>
                </c:pt>
                <c:pt idx="231">
                  <c:v>547.76971845335459</c:v>
                </c:pt>
                <c:pt idx="232">
                  <c:v>548.11846460652851</c:v>
                </c:pt>
                <c:pt idx="233">
                  <c:v>548.4586359142794</c:v>
                </c:pt>
                <c:pt idx="234">
                  <c:v>548.7903943924689</c:v>
                </c:pt>
                <c:pt idx="235">
                  <c:v>549.11389968344724</c:v>
                </c:pt>
                <c:pt idx="236">
                  <c:v>549.42930906993956</c:v>
                </c:pt>
                <c:pt idx="237">
                  <c:v>549.7367774898097</c:v>
                </c:pt>
                <c:pt idx="238">
                  <c:v>550.03645755164484</c:v>
                </c:pt>
                <c:pt idx="239">
                  <c:v>550.32849955110805</c:v>
                </c:pt>
                <c:pt idx="240">
                  <c:v>550.61305148799659</c:v>
                </c:pt>
                <c:pt idx="241">
                  <c:v>550.89025908398776</c:v>
                </c:pt>
                <c:pt idx="242">
                  <c:v>551.16026580098469</c:v>
                </c:pt>
                <c:pt idx="243">
                  <c:v>551.42321286003448</c:v>
                </c:pt>
                <c:pt idx="244">
                  <c:v>551.67923926078879</c:v>
                </c:pt>
                <c:pt idx="245">
                  <c:v>551.92848180144517</c:v>
                </c:pt>
                <c:pt idx="246">
                  <c:v>552.17107509915854</c:v>
                </c:pt>
                <c:pt idx="247">
                  <c:v>552.40715161082244</c:v>
                </c:pt>
                <c:pt idx="248">
                  <c:v>552.63684165428003</c:v>
                </c:pt>
                <c:pt idx="249">
                  <c:v>552.86027342983346</c:v>
                </c:pt>
                <c:pt idx="250">
                  <c:v>553.07757304209304</c:v>
                </c:pt>
                <c:pt idx="251">
                  <c:v>553.28886452208496</c:v>
                </c:pt>
                <c:pt idx="252">
                  <c:v>553.49426984962543</c:v>
                </c:pt>
                <c:pt idx="253">
                  <c:v>553.69390897591302</c:v>
                </c:pt>
                <c:pt idx="254">
                  <c:v>553.88789984629602</c:v>
                </c:pt>
                <c:pt idx="255">
                  <c:v>554.07635842323816</c:v>
                </c:pt>
                <c:pt idx="256">
                  <c:v>554.25939870940681</c:v>
                </c:pt>
                <c:pt idx="257">
                  <c:v>554.43713277089319</c:v>
                </c:pt>
                <c:pt idx="258">
                  <c:v>554.60967076052805</c:v>
                </c:pt>
                <c:pt idx="259">
                  <c:v>554.7771209412756</c:v>
                </c:pt>
                <c:pt idx="260">
                  <c:v>554.93958970969015</c:v>
                </c:pt>
                <c:pt idx="261">
                  <c:v>555.09718161940589</c:v>
                </c:pt>
                <c:pt idx="262">
                  <c:v>555.24999940465273</c:v>
                </c:pt>
                <c:pt idx="263">
                  <c:v>555.39814400377679</c:v>
                </c:pt>
                <c:pt idx="264">
                  <c:v>555.54171458274789</c:v>
                </c:pt>
                <c:pt idx="265">
                  <c:v>555.6808085586448</c:v>
                </c:pt>
                <c:pt idx="266">
                  <c:v>555.81552162308049</c:v>
                </c:pt>
                <c:pt idx="267">
                  <c:v>555.94594776562019</c:v>
                </c:pt>
                <c:pt idx="268">
                  <c:v>556.07217929706803</c:v>
                </c:pt>
                <c:pt idx="269">
                  <c:v>556.19430687272165</c:v>
                </c:pt>
                <c:pt idx="270">
                  <c:v>556.31241951552147</c:v>
                </c:pt>
                <c:pt idx="271">
                  <c:v>556.4266046390926</c:v>
                </c:pt>
                <c:pt idx="272">
                  <c:v>556.53694807068155</c:v>
                </c:pt>
                <c:pt idx="273">
                  <c:v>556.64353407396811</c:v>
                </c:pt>
                <c:pt idx="274">
                  <c:v>556.74644537175254</c:v>
                </c:pt>
                <c:pt idx="275">
                  <c:v>556.84576316849211</c:v>
                </c:pt>
                <c:pt idx="276">
                  <c:v>556.94156717270459</c:v>
                </c:pt>
                <c:pt idx="277">
                  <c:v>557.03393561921382</c:v>
                </c:pt>
                <c:pt idx="278">
                  <c:v>557.12294529121789</c:v>
                </c:pt>
                <c:pt idx="279">
                  <c:v>557.20867154222219</c:v>
                </c:pt>
                <c:pt idx="280">
                  <c:v>557.29118831776304</c:v>
                </c:pt>
                <c:pt idx="281">
                  <c:v>557.37056817699158</c:v>
                </c:pt>
                <c:pt idx="282">
                  <c:v>557.44688231403245</c:v>
                </c:pt>
                <c:pt idx="283">
                  <c:v>557.52020057918742</c:v>
                </c:pt>
                <c:pt idx="284">
                  <c:v>557.59059149991947</c:v>
                </c:pt>
                <c:pt idx="285">
                  <c:v>557.65812230167307</c:v>
                </c:pt>
                <c:pt idx="286">
                  <c:v>557.72285892845389</c:v>
                </c:pt>
                <c:pt idx="287">
                  <c:v>557.78486606323554</c:v>
                </c:pt>
                <c:pt idx="288">
                  <c:v>557.84420714814257</c:v>
                </c:pt>
                <c:pt idx="289">
                  <c:v>557.90094440443636</c:v>
                </c:pt>
                <c:pt idx="290">
                  <c:v>557.95513885227365</c:v>
                </c:pt>
                <c:pt idx="291">
                  <c:v>558.00685033026923</c:v>
                </c:pt>
                <c:pt idx="292">
                  <c:v>558.05613751481849</c:v>
                </c:pt>
                <c:pt idx="293">
                  <c:v>558.10305793922862</c:v>
                </c:pt>
                <c:pt idx="294">
                  <c:v>558.14766801261146</c:v>
                </c:pt>
                <c:pt idx="295">
                  <c:v>558.1900230385645</c:v>
                </c:pt>
                <c:pt idx="296">
                  <c:v>558.23017723362682</c:v>
                </c:pt>
                <c:pt idx="297">
                  <c:v>558.2681837455084</c:v>
                </c:pt>
                <c:pt idx="298">
                  <c:v>558.30409467111804</c:v>
                </c:pt>
                <c:pt idx="299">
                  <c:v>558.33796107432784</c:v>
                </c:pt>
                <c:pt idx="300">
                  <c:v>558.36983300356701</c:v>
                </c:pt>
                <c:pt idx="301">
                  <c:v>558.39975950913356</c:v>
                </c:pt>
                <c:pt idx="302">
                  <c:v>558.42778866032552</c:v>
                </c:pt>
                <c:pt idx="303">
                  <c:v>558.45396756234425</c:v>
                </c:pt>
                <c:pt idx="304">
                  <c:v>558.47834237294853</c:v>
                </c:pt>
                <c:pt idx="305">
                  <c:v>558.5009583189044</c:v>
                </c:pt>
                <c:pt idx="306">
                  <c:v>558.52185971222639</c:v>
                </c:pt>
                <c:pt idx="307">
                  <c:v>558.54108996616515</c:v>
                </c:pt>
                <c:pt idx="308">
                  <c:v>558.55869161099349</c:v>
                </c:pt>
                <c:pt idx="309">
                  <c:v>558.57470630958574</c:v>
                </c:pt>
                <c:pt idx="310">
                  <c:v>558.58917487273959</c:v>
                </c:pt>
                <c:pt idx="311">
                  <c:v>558.60213727432813</c:v>
                </c:pt>
                <c:pt idx="312">
                  <c:v>558.61363266619855</c:v>
                </c:pt>
                <c:pt idx="313">
                  <c:v>558.62369939285838</c:v>
                </c:pt>
                <c:pt idx="314">
                  <c:v>558.6323750059928</c:v>
                </c:pt>
                <c:pt idx="315">
                  <c:v>558.63969627870051</c:v>
                </c:pt>
                <c:pt idx="316">
                  <c:v>558.64569921956866</c:v>
                </c:pt>
                <c:pt idx="317">
                  <c:v>558.6504190865279</c:v>
                </c:pt>
                <c:pt idx="318">
                  <c:v>558.65389040048831</c:v>
                </c:pt>
                <c:pt idx="319">
                  <c:v>558.65614695877957</c:v>
                </c:pt>
                <c:pt idx="320">
                  <c:v>558.65722184838364</c:v>
                </c:pt>
                <c:pt idx="321">
                  <c:v>558.65714745897299</c:v>
                </c:pt>
                <c:pt idx="322">
                  <c:v>558.65595549572356</c:v>
                </c:pt>
                <c:pt idx="323">
                  <c:v>558.65367699197191</c:v>
                </c:pt>
                <c:pt idx="324">
                  <c:v>558.65034232162293</c:v>
                </c:pt>
                <c:pt idx="325">
                  <c:v>558.64598121140477</c:v>
                </c:pt>
                <c:pt idx="326">
                  <c:v>558.64062275291894</c:v>
                </c:pt>
                <c:pt idx="327">
                  <c:v>558.63429541448897</c:v>
                </c:pt>
                <c:pt idx="328">
                  <c:v>558.62702705282618</c:v>
                </c:pt>
                <c:pt idx="329">
                  <c:v>558.61884492450861</c:v>
                </c:pt>
                <c:pt idx="330">
                  <c:v>558.60977569728539</c:v>
                </c:pt>
                <c:pt idx="331">
                  <c:v>558.59984546117471</c:v>
                </c:pt>
                <c:pt idx="332">
                  <c:v>558.5890797394045</c:v>
                </c:pt>
                <c:pt idx="333">
                  <c:v>558.57750349916444</c:v>
                </c:pt>
                <c:pt idx="334">
                  <c:v>558.5651411621734</c:v>
                </c:pt>
                <c:pt idx="335">
                  <c:v>558.55201661508647</c:v>
                </c:pt>
                <c:pt idx="336">
                  <c:v>558.53815321972161</c:v>
                </c:pt>
                <c:pt idx="337">
                  <c:v>558.5235738231155</c:v>
                </c:pt>
                <c:pt idx="338">
                  <c:v>558.5083007674167</c:v>
                </c:pt>
                <c:pt idx="339">
                  <c:v>558.49235589960131</c:v>
                </c:pt>
                <c:pt idx="340">
                  <c:v>558.47576058104551</c:v>
                </c:pt>
                <c:pt idx="341">
                  <c:v>558.45853569690848</c:v>
                </c:pt>
                <c:pt idx="342">
                  <c:v>558.44070166537824</c:v>
                </c:pt>
                <c:pt idx="343">
                  <c:v>558.4222784467479</c:v>
                </c:pt>
                <c:pt idx="344">
                  <c:v>558.40328555234271</c:v>
                </c:pt>
                <c:pt idx="345">
                  <c:v>558.38374205328353</c:v>
                </c:pt>
                <c:pt idx="346">
                  <c:v>558.36366658911288</c:v>
                </c:pt>
                <c:pt idx="347">
                  <c:v>558.34307737627137</c:v>
                </c:pt>
                <c:pt idx="348">
                  <c:v>558.3219922163936</c:v>
                </c:pt>
                <c:pt idx="349">
                  <c:v>558.30042850451798</c:v>
                </c:pt>
                <c:pt idx="350">
                  <c:v>558.278403237102</c:v>
                </c:pt>
                <c:pt idx="351">
                  <c:v>558.255933019905</c:v>
                </c:pt>
                <c:pt idx="352">
                  <c:v>558.23303407577805</c:v>
                </c:pt>
                <c:pt idx="353">
                  <c:v>558.20972225224102</c:v>
                </c:pt>
                <c:pt idx="354">
                  <c:v>558.18601302898458</c:v>
                </c:pt>
                <c:pt idx="355">
                  <c:v>558.16192152521796</c:v>
                </c:pt>
                <c:pt idx="356">
                  <c:v>558.13746250688303</c:v>
                </c:pt>
                <c:pt idx="357">
                  <c:v>558.11265039373279</c:v>
                </c:pt>
                <c:pt idx="358">
                  <c:v>558.08749926631981</c:v>
                </c:pt>
                <c:pt idx="359">
                  <c:v>558.06202287278916</c:v>
                </c:pt>
                <c:pt idx="360">
                  <c:v>558.03623463563986</c:v>
                </c:pt>
                <c:pt idx="361">
                  <c:v>558.01014765827153</c:v>
                </c:pt>
                <c:pt idx="362">
                  <c:v>557.98377473148321</c:v>
                </c:pt>
                <c:pt idx="363">
                  <c:v>557.95712833980792</c:v>
                </c:pt>
                <c:pt idx="364">
                  <c:v>557.93022066777689</c:v>
                </c:pt>
                <c:pt idx="365">
                  <c:v>557.9030636060055</c:v>
                </c:pt>
                <c:pt idx="366">
                  <c:v>557.87566875723144</c:v>
                </c:pt>
                <c:pt idx="367">
                  <c:v>557.84804744220548</c:v>
                </c:pt>
                <c:pt idx="368">
                  <c:v>557.8202107054816</c:v>
                </c:pt>
                <c:pt idx="369">
                  <c:v>557.79216932111001</c:v>
                </c:pt>
                <c:pt idx="370">
                  <c:v>557.76393379819751</c:v>
                </c:pt>
                <c:pt idx="371">
                  <c:v>557.73551438639652</c:v>
                </c:pt>
                <c:pt idx="372">
                  <c:v>557.70692108128299</c:v>
                </c:pt>
                <c:pt idx="373">
                  <c:v>557.67816362961855</c:v>
                </c:pt>
                <c:pt idx="374">
                  <c:v>557.64925153451929</c:v>
                </c:pt>
                <c:pt idx="375">
                  <c:v>557.6201940605556</c:v>
                </c:pt>
                <c:pt idx="376">
                  <c:v>557.5910002387127</c:v>
                </c:pt>
                <c:pt idx="377">
                  <c:v>557.56167887128242</c:v>
                </c:pt>
                <c:pt idx="378">
                  <c:v>557.53223853667305</c:v>
                </c:pt>
                <c:pt idx="379">
                  <c:v>557.50268759409107</c:v>
                </c:pt>
                <c:pt idx="380">
                  <c:v>557.47303418818262</c:v>
                </c:pt>
                <c:pt idx="381">
                  <c:v>557.44328625353467</c:v>
                </c:pt>
                <c:pt idx="382">
                  <c:v>557.41345151914481</c:v>
                </c:pt>
                <c:pt idx="383">
                  <c:v>557.38353751275065</c:v>
                </c:pt>
                <c:pt idx="384">
                  <c:v>557.3535515651281</c:v>
                </c:pt>
                <c:pt idx="385">
                  <c:v>557.32350081426546</c:v>
                </c:pt>
                <c:pt idx="386">
                  <c:v>557.29339220948839</c:v>
                </c:pt>
                <c:pt idx="387">
                  <c:v>557.26323251547171</c:v>
                </c:pt>
                <c:pt idx="388">
                  <c:v>557.23302831622595</c:v>
                </c:pt>
                <c:pt idx="389">
                  <c:v>557.20278601894665</c:v>
                </c:pt>
                <c:pt idx="390">
                  <c:v>557.17251185783061</c:v>
                </c:pt>
                <c:pt idx="391">
                  <c:v>557.14221189780199</c:v>
                </c:pt>
                <c:pt idx="392">
                  <c:v>557.11189203818014</c:v>
                </c:pt>
                <c:pt idx="393">
                  <c:v>557.08155801623809</c:v>
                </c:pt>
                <c:pt idx="394">
                  <c:v>557.0512154107513</c:v>
                </c:pt>
                <c:pt idx="395">
                  <c:v>557.02086964543048</c:v>
                </c:pt>
                <c:pt idx="396">
                  <c:v>556.99052599229231</c:v>
                </c:pt>
                <c:pt idx="397">
                  <c:v>556.96018957498791</c:v>
                </c:pt>
                <c:pt idx="398">
                  <c:v>556.92986537204411</c:v>
                </c:pt>
                <c:pt idx="399">
                  <c:v>556.89955822005061</c:v>
                </c:pt>
                <c:pt idx="400">
                  <c:v>556.86927281677947</c:v>
                </c:pt>
                <c:pt idx="401">
                  <c:v>556.83901372424748</c:v>
                </c:pt>
                <c:pt idx="402">
                  <c:v>556.80878537171782</c:v>
                </c:pt>
                <c:pt idx="403">
                  <c:v>556.77859205863081</c:v>
                </c:pt>
                <c:pt idx="404">
                  <c:v>556.74843795749609</c:v>
                </c:pt>
                <c:pt idx="405">
                  <c:v>556.71832711671379</c:v>
                </c:pt>
                <c:pt idx="406">
                  <c:v>556.68826346334754</c:v>
                </c:pt>
                <c:pt idx="407">
                  <c:v>556.65825080582249</c:v>
                </c:pt>
                <c:pt idx="408">
                  <c:v>556.62829283660653</c:v>
                </c:pt>
                <c:pt idx="409">
                  <c:v>556.59839313479301</c:v>
                </c:pt>
                <c:pt idx="410">
                  <c:v>556.56855516867074</c:v>
                </c:pt>
                <c:pt idx="411">
                  <c:v>556.53878229822055</c:v>
                </c:pt>
                <c:pt idx="412">
                  <c:v>556.50907777756504</c:v>
                </c:pt>
                <c:pt idx="413">
                  <c:v>556.47944475737336</c:v>
                </c:pt>
                <c:pt idx="414">
                  <c:v>556.4498862872116</c:v>
                </c:pt>
                <c:pt idx="415">
                  <c:v>556.42040531785995</c:v>
                </c:pt>
                <c:pt idx="416">
                  <c:v>556.39100470355743</c:v>
                </c:pt>
                <c:pt idx="417">
                  <c:v>556.36168720422188</c:v>
                </c:pt>
                <c:pt idx="418">
                  <c:v>556.33245548762648</c:v>
                </c:pt>
                <c:pt idx="419">
                  <c:v>556.3033121315076</c:v>
                </c:pt>
                <c:pt idx="420">
                  <c:v>556.27425962566053</c:v>
                </c:pt>
                <c:pt idx="421">
                  <c:v>556.24530037397153</c:v>
                </c:pt>
                <c:pt idx="422">
                  <c:v>556.21643669641651</c:v>
                </c:pt>
                <c:pt idx="423">
                  <c:v>556.18767083101784</c:v>
                </c:pt>
                <c:pt idx="424">
                  <c:v>556.15900493575907</c:v>
                </c:pt>
                <c:pt idx="425">
                  <c:v>556.1304410904612</c:v>
                </c:pt>
                <c:pt idx="426">
                  <c:v>556.10198129862317</c:v>
                </c:pt>
                <c:pt idx="427">
                  <c:v>556.07362748921298</c:v>
                </c:pt>
                <c:pt idx="428">
                  <c:v>556.04538151844952</c:v>
                </c:pt>
                <c:pt idx="429">
                  <c:v>556.01724517150649</c:v>
                </c:pt>
                <c:pt idx="430">
                  <c:v>555.98922016421739</c:v>
                </c:pt>
                <c:pt idx="431">
                  <c:v>555.96130814472849</c:v>
                </c:pt>
                <c:pt idx="432">
                  <c:v>555.93351069511789</c:v>
                </c:pt>
                <c:pt idx="433">
                  <c:v>555.90582933297799</c:v>
                </c:pt>
                <c:pt idx="434">
                  <c:v>555.87826551298349</c:v>
                </c:pt>
                <c:pt idx="435">
                  <c:v>555.85082062839808</c:v>
                </c:pt>
                <c:pt idx="436">
                  <c:v>555.82349601257397</c:v>
                </c:pt>
                <c:pt idx="437">
                  <c:v>555.79629294040751</c:v>
                </c:pt>
                <c:pt idx="438">
                  <c:v>555.76921262976578</c:v>
                </c:pt>
                <c:pt idx="439">
                  <c:v>555.74225624288783</c:v>
                </c:pt>
                <c:pt idx="440">
                  <c:v>555.71542488774946</c:v>
                </c:pt>
                <c:pt idx="441">
                  <c:v>555.68871961940852</c:v>
                </c:pt>
                <c:pt idx="442">
                  <c:v>555.66214144130447</c:v>
                </c:pt>
                <c:pt idx="443">
                  <c:v>555.63569130655992</c:v>
                </c:pt>
                <c:pt idx="444">
                  <c:v>555.60937011922192</c:v>
                </c:pt>
                <c:pt idx="445">
                  <c:v>555.58317873549356</c:v>
                </c:pt>
                <c:pt idx="446">
                  <c:v>555.55711796494677</c:v>
                </c:pt>
                <c:pt idx="447">
                  <c:v>555.53118857169682</c:v>
                </c:pt>
                <c:pt idx="448">
                  <c:v>555.50539127553805</c:v>
                </c:pt>
                <c:pt idx="449">
                  <c:v>555.47972675310052</c:v>
                </c:pt>
                <c:pt idx="450">
                  <c:v>555.4541956389329</c:v>
                </c:pt>
              </c:numCache>
            </c:numRef>
          </c:yVal>
          <c:smooth val="1"/>
          <c:extLst>
            <c:ext xmlns:c16="http://schemas.microsoft.com/office/drawing/2014/chart" uri="{C3380CC4-5D6E-409C-BE32-E72D297353CC}">
              <c16:uniqueId val="{00000003-7CB2-437E-8ADB-9DD4D23713DB}"/>
            </c:ext>
          </c:extLst>
        </c:ser>
        <c:dLbls>
          <c:showLegendKey val="0"/>
          <c:showVal val="0"/>
          <c:showCatName val="0"/>
          <c:showSerName val="0"/>
          <c:showPercent val="0"/>
          <c:showBubbleSize val="0"/>
        </c:dLbls>
        <c:axId val="281105544"/>
        <c:axId val="281105936"/>
      </c:scatterChart>
      <c:valAx>
        <c:axId val="281105544"/>
        <c:scaling>
          <c:orientation val="minMax"/>
          <c:max val="400"/>
          <c:min val="-50"/>
        </c:scaling>
        <c:delete val="0"/>
        <c:axPos val="b"/>
        <c:title>
          <c:tx>
            <c:rich>
              <a:bodyPr/>
              <a:lstStyle/>
              <a:p>
                <a:pPr>
                  <a:defRPr/>
                </a:pPr>
                <a:r>
                  <a:rPr lang="en-US" sz="2000" dirty="0"/>
                  <a:t>Time</a:t>
                </a:r>
              </a:p>
            </c:rich>
          </c:tx>
          <c:overlay val="0"/>
        </c:title>
        <c:numFmt formatCode="General" sourceLinked="1"/>
        <c:majorTickMark val="out"/>
        <c:minorTickMark val="none"/>
        <c:tickLblPos val="nextTo"/>
        <c:spPr>
          <a:ln w="50800">
            <a:solidFill>
              <a:schemeClr val="tx1"/>
            </a:solidFill>
          </a:ln>
        </c:spPr>
        <c:txPr>
          <a:bodyPr/>
          <a:lstStyle/>
          <a:p>
            <a:pPr>
              <a:defRPr sz="2000" b="1" baseline="0"/>
            </a:pPr>
            <a:endParaRPr lang="en-US"/>
          </a:p>
        </c:txPr>
        <c:crossAx val="281105936"/>
        <c:crossesAt val="0"/>
        <c:crossBetween val="midCat"/>
      </c:valAx>
      <c:valAx>
        <c:axId val="281105936"/>
        <c:scaling>
          <c:orientation val="minMax"/>
          <c:min val="0"/>
        </c:scaling>
        <c:delete val="0"/>
        <c:axPos val="l"/>
        <c:title>
          <c:tx>
            <c:rich>
              <a:bodyPr rot="-5400000" vert="horz"/>
              <a:lstStyle/>
              <a:p>
                <a:pPr>
                  <a:defRPr sz="2000" baseline="0"/>
                </a:pPr>
                <a:r>
                  <a:rPr lang="en-US" sz="2000" baseline="0" dirty="0"/>
                  <a:t>Mg C/ha</a:t>
                </a:r>
              </a:p>
            </c:rich>
          </c:tx>
          <c:overlay val="0"/>
        </c:title>
        <c:numFmt formatCode="0.0" sourceLinked="1"/>
        <c:majorTickMark val="out"/>
        <c:minorTickMark val="none"/>
        <c:tickLblPos val="nextTo"/>
        <c:spPr>
          <a:ln w="38100">
            <a:solidFill>
              <a:prstClr val="black"/>
            </a:solidFill>
          </a:ln>
        </c:spPr>
        <c:txPr>
          <a:bodyPr/>
          <a:lstStyle/>
          <a:p>
            <a:pPr>
              <a:defRPr sz="2000" b="1" baseline="0"/>
            </a:pPr>
            <a:endParaRPr lang="en-US"/>
          </a:p>
        </c:txPr>
        <c:crossAx val="281105544"/>
        <c:crossesAt val="-50"/>
        <c:crossBetween val="midCat"/>
      </c:valAx>
      <c:spPr>
        <a:ln w="15875" cmpd="sng"/>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Live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carbtab72_95!$C$54:$C$58</c:f>
              <c:numCache>
                <c:formatCode>General</c:formatCode>
                <c:ptCount val="5"/>
                <c:pt idx="0">
                  <c:v>-0.82000000000000062</c:v>
                </c:pt>
                <c:pt idx="1">
                  <c:v>-0.38000000000000073</c:v>
                </c:pt>
                <c:pt idx="2">
                  <c:v>1.06</c:v>
                </c:pt>
                <c:pt idx="3">
                  <c:v>-0.44</c:v>
                </c:pt>
                <c:pt idx="4">
                  <c:v>-1.59</c:v>
                </c:pt>
              </c:numCache>
            </c:numRef>
          </c:yVal>
          <c:smooth val="0"/>
          <c:extLst>
            <c:ext xmlns:c16="http://schemas.microsoft.com/office/drawing/2014/chart" uri="{C3380CC4-5D6E-409C-BE32-E72D297353CC}">
              <c16:uniqueId val="{00000000-426C-4CE5-AAAF-66A071425AAB}"/>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all_carbtabs!$C$12:$C$35</c:f>
              <c:numCache>
                <c:formatCode>General</c:formatCode>
                <c:ptCount val="24"/>
                <c:pt idx="0">
                  <c:v>0.15000000000000024</c:v>
                </c:pt>
                <c:pt idx="1">
                  <c:v>-0.76000000000000145</c:v>
                </c:pt>
                <c:pt idx="2">
                  <c:v>-0.15000000000000024</c:v>
                </c:pt>
                <c:pt idx="3">
                  <c:v>0.53</c:v>
                </c:pt>
                <c:pt idx="4">
                  <c:v>1.0000000000000005E-2</c:v>
                </c:pt>
                <c:pt idx="5">
                  <c:v>-1.1000000000000001</c:v>
                </c:pt>
                <c:pt idx="6">
                  <c:v>-1.5</c:v>
                </c:pt>
                <c:pt idx="7">
                  <c:v>-0.92</c:v>
                </c:pt>
                <c:pt idx="8">
                  <c:v>-1.36</c:v>
                </c:pt>
                <c:pt idx="9">
                  <c:v>-1.72</c:v>
                </c:pt>
                <c:pt idx="10">
                  <c:v>-1.6900000000000026</c:v>
                </c:pt>
                <c:pt idx="11">
                  <c:v>-1.56</c:v>
                </c:pt>
                <c:pt idx="12">
                  <c:v>-1.03</c:v>
                </c:pt>
                <c:pt idx="13">
                  <c:v>-1.6300000000000001</c:v>
                </c:pt>
                <c:pt idx="14">
                  <c:v>-0.87000000000000133</c:v>
                </c:pt>
                <c:pt idx="15">
                  <c:v>-1.47</c:v>
                </c:pt>
                <c:pt idx="16">
                  <c:v>-1.1200000000000001</c:v>
                </c:pt>
                <c:pt idx="17">
                  <c:v>-0.56999999999999995</c:v>
                </c:pt>
                <c:pt idx="18">
                  <c:v>3.98</c:v>
                </c:pt>
                <c:pt idx="19">
                  <c:v>-0.46</c:v>
                </c:pt>
                <c:pt idx="20">
                  <c:v>-0.55000000000000004</c:v>
                </c:pt>
                <c:pt idx="21">
                  <c:v>-0.12000000000000002</c:v>
                </c:pt>
                <c:pt idx="22">
                  <c:v>0.56000000000000005</c:v>
                </c:pt>
                <c:pt idx="23">
                  <c:v>-0.9</c:v>
                </c:pt>
              </c:numCache>
            </c:numRef>
          </c:yVal>
          <c:smooth val="0"/>
          <c:extLst>
            <c:ext xmlns:c16="http://schemas.microsoft.com/office/drawing/2014/chart" uri="{C3380CC4-5D6E-409C-BE32-E72D297353CC}">
              <c16:uniqueId val="{00000001-426C-4CE5-AAAF-66A071425AAB}"/>
            </c:ext>
          </c:extLst>
        </c:ser>
        <c:dLbls>
          <c:showLegendKey val="0"/>
          <c:showVal val="0"/>
          <c:showCatName val="0"/>
          <c:showSerName val="0"/>
          <c:showPercent val="0"/>
          <c:showBubbleSize val="0"/>
        </c:dLbls>
        <c:axId val="281107504"/>
        <c:axId val="281107896"/>
      </c:scatterChart>
      <c:valAx>
        <c:axId val="281107504"/>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81107896"/>
        <c:crossesAt val="-3"/>
        <c:crossBetween val="midCat"/>
      </c:valAx>
      <c:valAx>
        <c:axId val="281107896"/>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81107504"/>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Dead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carbtab72_95!$D$54:$D$58</c:f>
              <c:numCache>
                <c:formatCode>General</c:formatCode>
                <c:ptCount val="5"/>
                <c:pt idx="0">
                  <c:v>2.5299999999999998</c:v>
                </c:pt>
                <c:pt idx="1">
                  <c:v>1.75</c:v>
                </c:pt>
                <c:pt idx="2">
                  <c:v>0.77000000000000146</c:v>
                </c:pt>
                <c:pt idx="3">
                  <c:v>1.34</c:v>
                </c:pt>
                <c:pt idx="4">
                  <c:v>1.72</c:v>
                </c:pt>
              </c:numCache>
            </c:numRef>
          </c:yVal>
          <c:smooth val="0"/>
          <c:extLst>
            <c:ext xmlns:c16="http://schemas.microsoft.com/office/drawing/2014/chart" uri="{C3380CC4-5D6E-409C-BE32-E72D297353CC}">
              <c16:uniqueId val="{00000000-12E4-4A8D-8FD3-56614550EA98}"/>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all_carbtabs!$D$12:$D$35</c:f>
              <c:numCache>
                <c:formatCode>General</c:formatCode>
                <c:ptCount val="24"/>
                <c:pt idx="0">
                  <c:v>1.2</c:v>
                </c:pt>
                <c:pt idx="1">
                  <c:v>1.59</c:v>
                </c:pt>
                <c:pt idx="2">
                  <c:v>1.24</c:v>
                </c:pt>
                <c:pt idx="3">
                  <c:v>0.86000000000000065</c:v>
                </c:pt>
                <c:pt idx="4">
                  <c:v>1.08</c:v>
                </c:pt>
                <c:pt idx="5">
                  <c:v>1.59</c:v>
                </c:pt>
                <c:pt idx="6">
                  <c:v>1.72</c:v>
                </c:pt>
                <c:pt idx="7">
                  <c:v>1.37</c:v>
                </c:pt>
                <c:pt idx="8">
                  <c:v>1.54</c:v>
                </c:pt>
                <c:pt idx="9">
                  <c:v>1.6500000000000001</c:v>
                </c:pt>
                <c:pt idx="10">
                  <c:v>1.57</c:v>
                </c:pt>
                <c:pt idx="11">
                  <c:v>1.45</c:v>
                </c:pt>
                <c:pt idx="12">
                  <c:v>1.139999999999997</c:v>
                </c:pt>
                <c:pt idx="13">
                  <c:v>1.3900000000000001</c:v>
                </c:pt>
                <c:pt idx="14">
                  <c:v>0.97000000000000064</c:v>
                </c:pt>
                <c:pt idx="15">
                  <c:v>1.23</c:v>
                </c:pt>
                <c:pt idx="16">
                  <c:v>1.02</c:v>
                </c:pt>
                <c:pt idx="17">
                  <c:v>0.72000000000000064</c:v>
                </c:pt>
                <c:pt idx="18">
                  <c:v>-1.51</c:v>
                </c:pt>
                <c:pt idx="19">
                  <c:v>0.74000000000000132</c:v>
                </c:pt>
                <c:pt idx="20">
                  <c:v>0.76000000000000145</c:v>
                </c:pt>
                <c:pt idx="21">
                  <c:v>0.52</c:v>
                </c:pt>
                <c:pt idx="22">
                  <c:v>0.18000000000000024</c:v>
                </c:pt>
                <c:pt idx="23">
                  <c:v>0.89</c:v>
                </c:pt>
              </c:numCache>
            </c:numRef>
          </c:yVal>
          <c:smooth val="0"/>
          <c:extLst>
            <c:ext xmlns:c16="http://schemas.microsoft.com/office/drawing/2014/chart" uri="{C3380CC4-5D6E-409C-BE32-E72D297353CC}">
              <c16:uniqueId val="{00000001-12E4-4A8D-8FD3-56614550EA98}"/>
            </c:ext>
          </c:extLst>
        </c:ser>
        <c:dLbls>
          <c:showLegendKey val="0"/>
          <c:showVal val="0"/>
          <c:showCatName val="0"/>
          <c:showSerName val="0"/>
          <c:showPercent val="0"/>
          <c:showBubbleSize val="0"/>
        </c:dLbls>
        <c:axId val="281108680"/>
        <c:axId val="281109072"/>
      </c:scatterChart>
      <c:valAx>
        <c:axId val="281108680"/>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81109072"/>
        <c:crossesAt val="-2"/>
        <c:crossBetween val="midCat"/>
        <c:majorUnit val="10"/>
      </c:valAx>
      <c:valAx>
        <c:axId val="281109072"/>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81108680"/>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Onsite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carbtab72_95!$E$54:$E$58</c:f>
              <c:numCache>
                <c:formatCode>General</c:formatCode>
                <c:ptCount val="5"/>
                <c:pt idx="0">
                  <c:v>1.71</c:v>
                </c:pt>
                <c:pt idx="1">
                  <c:v>1.3800000000000001</c:v>
                </c:pt>
                <c:pt idx="2">
                  <c:v>1.83</c:v>
                </c:pt>
                <c:pt idx="3">
                  <c:v>0.9</c:v>
                </c:pt>
                <c:pt idx="4">
                  <c:v>0.13</c:v>
                </c:pt>
              </c:numCache>
            </c:numRef>
          </c:yVal>
          <c:smooth val="0"/>
          <c:extLst>
            <c:ext xmlns:c16="http://schemas.microsoft.com/office/drawing/2014/chart" uri="{C3380CC4-5D6E-409C-BE32-E72D297353CC}">
              <c16:uniqueId val="{00000000-A66F-4AD7-A025-CEDF2706104C}"/>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all_carbtabs!$E$12:$E$35</c:f>
              <c:numCache>
                <c:formatCode>General</c:formatCode>
                <c:ptCount val="24"/>
                <c:pt idx="0">
                  <c:v>1.35</c:v>
                </c:pt>
                <c:pt idx="1">
                  <c:v>0.84000000000000064</c:v>
                </c:pt>
                <c:pt idx="2">
                  <c:v>1.0900000000000001</c:v>
                </c:pt>
                <c:pt idx="3">
                  <c:v>1.3900000000000001</c:v>
                </c:pt>
                <c:pt idx="4">
                  <c:v>1.0900000000000001</c:v>
                </c:pt>
                <c:pt idx="5">
                  <c:v>0.49000000000000032</c:v>
                </c:pt>
                <c:pt idx="6">
                  <c:v>0.22</c:v>
                </c:pt>
                <c:pt idx="7">
                  <c:v>0.45</c:v>
                </c:pt>
                <c:pt idx="8">
                  <c:v>0.17</c:v>
                </c:pt>
                <c:pt idx="9">
                  <c:v>-7.0000000000000021E-2</c:v>
                </c:pt>
                <c:pt idx="10">
                  <c:v>-0.11</c:v>
                </c:pt>
                <c:pt idx="11">
                  <c:v>-0.11</c:v>
                </c:pt>
                <c:pt idx="12">
                  <c:v>0.11</c:v>
                </c:pt>
                <c:pt idx="13">
                  <c:v>-0.24000000000000021</c:v>
                </c:pt>
                <c:pt idx="14">
                  <c:v>0.1</c:v>
                </c:pt>
                <c:pt idx="15">
                  <c:v>-0.24000000000000021</c:v>
                </c:pt>
                <c:pt idx="16">
                  <c:v>-0.1</c:v>
                </c:pt>
                <c:pt idx="17">
                  <c:v>0.15000000000000024</c:v>
                </c:pt>
                <c:pt idx="18">
                  <c:v>2.4699999999999998</c:v>
                </c:pt>
                <c:pt idx="19">
                  <c:v>0.27</c:v>
                </c:pt>
                <c:pt idx="20">
                  <c:v>0.21000000000000021</c:v>
                </c:pt>
                <c:pt idx="21">
                  <c:v>0.41000000000000031</c:v>
                </c:pt>
                <c:pt idx="22">
                  <c:v>0.74000000000000132</c:v>
                </c:pt>
                <c:pt idx="23">
                  <c:v>0</c:v>
                </c:pt>
              </c:numCache>
            </c:numRef>
          </c:yVal>
          <c:smooth val="0"/>
          <c:extLst>
            <c:ext xmlns:c16="http://schemas.microsoft.com/office/drawing/2014/chart" uri="{C3380CC4-5D6E-409C-BE32-E72D297353CC}">
              <c16:uniqueId val="{00000001-A66F-4AD7-A025-CEDF2706104C}"/>
            </c:ext>
          </c:extLst>
        </c:ser>
        <c:dLbls>
          <c:showLegendKey val="0"/>
          <c:showVal val="0"/>
          <c:showCatName val="0"/>
          <c:showSerName val="0"/>
          <c:showPercent val="0"/>
          <c:showBubbleSize val="0"/>
        </c:dLbls>
        <c:axId val="280993632"/>
        <c:axId val="280994024"/>
      </c:scatterChart>
      <c:valAx>
        <c:axId val="280993632"/>
        <c:scaling>
          <c:orientation val="minMax"/>
        </c:scaling>
        <c:delete val="0"/>
        <c:axPos val="b"/>
        <c:title>
          <c:tx>
            <c:rich>
              <a:bodyPr/>
              <a:lstStyle/>
              <a:p>
                <a:pPr>
                  <a:defRPr sz="1200" baseline="0"/>
                </a:pPr>
                <a:r>
                  <a:rPr lang="en-US" sz="1200" baseline="0"/>
                  <a:t>Year</a:t>
                </a:r>
              </a:p>
            </c:rich>
          </c:tx>
          <c:overlay val="0"/>
        </c:title>
        <c:numFmt formatCode="General" sourceLinked="1"/>
        <c:majorTickMark val="out"/>
        <c:minorTickMark val="none"/>
        <c:tickLblPos val="nextTo"/>
        <c:txPr>
          <a:bodyPr/>
          <a:lstStyle/>
          <a:p>
            <a:pPr>
              <a:defRPr sz="1200" b="1" i="0" baseline="0"/>
            </a:pPr>
            <a:endParaRPr lang="en-US"/>
          </a:p>
        </c:txPr>
        <c:crossAx val="280994024"/>
        <c:crossesAt val="-2"/>
        <c:crossBetween val="midCat"/>
      </c:valAx>
      <c:valAx>
        <c:axId val="280994024"/>
        <c:scaling>
          <c:orientation val="minMax"/>
          <c:max val="4"/>
          <c:min val="-2"/>
        </c:scaling>
        <c:delete val="0"/>
        <c:axPos val="l"/>
        <c:title>
          <c:tx>
            <c:rich>
              <a:bodyPr/>
              <a:lstStyle/>
              <a:p>
                <a:pPr>
                  <a:defRPr sz="1200" baseline="0"/>
                </a:pPr>
                <a:r>
                  <a:rPr lang="en-US" sz="1200" baseline="0"/>
                  <a:t>Mg C/ha/yr</a:t>
                </a:r>
              </a:p>
            </c:rich>
          </c:tx>
          <c:overlay val="0"/>
        </c:title>
        <c:numFmt formatCode="General" sourceLinked="1"/>
        <c:majorTickMark val="out"/>
        <c:minorTickMark val="out"/>
        <c:tickLblPos val="nextTo"/>
        <c:txPr>
          <a:bodyPr/>
          <a:lstStyle/>
          <a:p>
            <a:pPr>
              <a:defRPr sz="1200" b="1" i="0" baseline="0"/>
            </a:pPr>
            <a:endParaRPr lang="en-US"/>
          </a:p>
        </c:txPr>
        <c:crossAx val="280993632"/>
        <c:crosses val="autoZero"/>
        <c:crossBetween val="midCat"/>
        <c:majorUnit val="2"/>
        <c:minorUnit val="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Offsite Flux</a:t>
            </a:r>
          </a:p>
        </c:rich>
      </c:tx>
      <c:overlay val="0"/>
    </c:title>
    <c:autoTitleDeleted val="0"/>
    <c:plotArea>
      <c:layout>
        <c:manualLayout>
          <c:layoutTarget val="inner"/>
          <c:xMode val="edge"/>
          <c:yMode val="edge"/>
          <c:x val="0.21929033094592584"/>
          <c:y val="0.20466931732543375"/>
          <c:w val="0.69941344902211799"/>
          <c:h val="0.53419781376354059"/>
        </c:manualLayout>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carbtab72_95!$F$54:$F$58</c:f>
              <c:numCache>
                <c:formatCode>General</c:formatCode>
                <c:ptCount val="5"/>
                <c:pt idx="0">
                  <c:v>-0.41000000000000031</c:v>
                </c:pt>
                <c:pt idx="1">
                  <c:v>-0.58000000000000007</c:v>
                </c:pt>
                <c:pt idx="2">
                  <c:v>-0.94000000000000061</c:v>
                </c:pt>
                <c:pt idx="3">
                  <c:v>-0.56000000000000005</c:v>
                </c:pt>
                <c:pt idx="4">
                  <c:v>-0.27</c:v>
                </c:pt>
              </c:numCache>
            </c:numRef>
          </c:yVal>
          <c:smooth val="0"/>
          <c:extLst>
            <c:ext xmlns:c16="http://schemas.microsoft.com/office/drawing/2014/chart" uri="{C3380CC4-5D6E-409C-BE32-E72D297353CC}">
              <c16:uniqueId val="{00000000-DD84-42FF-90C9-532ED7B3DF63}"/>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all_carbtabs!$F$12:$F$35</c:f>
              <c:numCache>
                <c:formatCode>General</c:formatCode>
                <c:ptCount val="24"/>
                <c:pt idx="0">
                  <c:v>-0.73000000000000065</c:v>
                </c:pt>
                <c:pt idx="1">
                  <c:v>-0.5</c:v>
                </c:pt>
                <c:pt idx="2">
                  <c:v>-0.65000000000000169</c:v>
                </c:pt>
                <c:pt idx="3">
                  <c:v>-0.82000000000000062</c:v>
                </c:pt>
                <c:pt idx="4">
                  <c:v>-0.69000000000000061</c:v>
                </c:pt>
                <c:pt idx="5">
                  <c:v>-0.41000000000000031</c:v>
                </c:pt>
                <c:pt idx="6">
                  <c:v>-0.31000000000000066</c:v>
                </c:pt>
                <c:pt idx="7">
                  <c:v>-0.45</c:v>
                </c:pt>
                <c:pt idx="8">
                  <c:v>-0.34</c:v>
                </c:pt>
                <c:pt idx="9">
                  <c:v>-0.25</c:v>
                </c:pt>
                <c:pt idx="10">
                  <c:v>-0.26</c:v>
                </c:pt>
                <c:pt idx="11">
                  <c:v>-0.29000000000000031</c:v>
                </c:pt>
                <c:pt idx="12">
                  <c:v>-0.42000000000000032</c:v>
                </c:pt>
                <c:pt idx="13">
                  <c:v>-0.27</c:v>
                </c:pt>
                <c:pt idx="14">
                  <c:v>-0.46</c:v>
                </c:pt>
                <c:pt idx="15">
                  <c:v>-0.30000000000000032</c:v>
                </c:pt>
                <c:pt idx="16">
                  <c:v>-0.39000000000000073</c:v>
                </c:pt>
                <c:pt idx="17">
                  <c:v>-0.52</c:v>
                </c:pt>
                <c:pt idx="18">
                  <c:v>-1.6400000000000001</c:v>
                </c:pt>
                <c:pt idx="19">
                  <c:v>-0.51</c:v>
                </c:pt>
                <c:pt idx="20">
                  <c:v>-0.49000000000000032</c:v>
                </c:pt>
                <c:pt idx="21">
                  <c:v>-0.59</c:v>
                </c:pt>
                <c:pt idx="22">
                  <c:v>-0.75000000000000144</c:v>
                </c:pt>
                <c:pt idx="23">
                  <c:v>-0.38000000000000073</c:v>
                </c:pt>
              </c:numCache>
            </c:numRef>
          </c:yVal>
          <c:smooth val="0"/>
          <c:extLst>
            <c:ext xmlns:c16="http://schemas.microsoft.com/office/drawing/2014/chart" uri="{C3380CC4-5D6E-409C-BE32-E72D297353CC}">
              <c16:uniqueId val="{00000001-DD84-42FF-90C9-532ED7B3DF63}"/>
            </c:ext>
          </c:extLst>
        </c:ser>
        <c:dLbls>
          <c:showLegendKey val="0"/>
          <c:showVal val="0"/>
          <c:showCatName val="0"/>
          <c:showSerName val="0"/>
          <c:showPercent val="0"/>
          <c:showBubbleSize val="0"/>
        </c:dLbls>
        <c:axId val="280995200"/>
        <c:axId val="280995592"/>
      </c:scatterChart>
      <c:valAx>
        <c:axId val="280995200"/>
        <c:scaling>
          <c:orientation val="minMax"/>
          <c:max val="2010"/>
          <c:min val="1970"/>
        </c:scaling>
        <c:delete val="0"/>
        <c:axPos val="b"/>
        <c:title>
          <c:tx>
            <c:rich>
              <a:bodyPr/>
              <a:lstStyle/>
              <a:p>
                <a:pPr>
                  <a:defRPr/>
                </a:pPr>
                <a:r>
                  <a:rPr lang="en-US"/>
                  <a:t>Year</a:t>
                </a:r>
              </a:p>
            </c:rich>
          </c:tx>
          <c:overlay val="0"/>
        </c:title>
        <c:numFmt formatCode="General" sourceLinked="1"/>
        <c:majorTickMark val="out"/>
        <c:minorTickMark val="none"/>
        <c:tickLblPos val="nextTo"/>
        <c:crossAx val="280995592"/>
        <c:crossesAt val="-2"/>
        <c:crossBetween val="midCat"/>
        <c:majorUnit val="10"/>
      </c:valAx>
      <c:valAx>
        <c:axId val="280995592"/>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80995200"/>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carbtab72_95!$G$54:$G$58</c:f>
              <c:numCache>
                <c:formatCode>General</c:formatCode>
                <c:ptCount val="5"/>
                <c:pt idx="0">
                  <c:v>1.3</c:v>
                </c:pt>
                <c:pt idx="1">
                  <c:v>0.8</c:v>
                </c:pt>
                <c:pt idx="2">
                  <c:v>0.9</c:v>
                </c:pt>
                <c:pt idx="3">
                  <c:v>0.3300000000000009</c:v>
                </c:pt>
                <c:pt idx="4">
                  <c:v>-0.14000000000000001</c:v>
                </c:pt>
              </c:numCache>
            </c:numRef>
          </c:yVal>
          <c:smooth val="0"/>
          <c:extLst>
            <c:ext xmlns:c16="http://schemas.microsoft.com/office/drawing/2014/chart" uri="{C3380CC4-5D6E-409C-BE32-E72D297353CC}">
              <c16:uniqueId val="{00000000-1506-40F4-B844-98DF139AA1D7}"/>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all_carbtabs!$G$12:$G$35</c:f>
              <c:numCache>
                <c:formatCode>General</c:formatCode>
                <c:ptCount val="24"/>
                <c:pt idx="0">
                  <c:v>0.62000000000000133</c:v>
                </c:pt>
                <c:pt idx="1">
                  <c:v>0.3300000000000009</c:v>
                </c:pt>
                <c:pt idx="2">
                  <c:v>0.44</c:v>
                </c:pt>
                <c:pt idx="3">
                  <c:v>0.56999999999999995</c:v>
                </c:pt>
                <c:pt idx="4">
                  <c:v>0.4</c:v>
                </c:pt>
                <c:pt idx="5">
                  <c:v>8.0000000000000043E-2</c:v>
                </c:pt>
                <c:pt idx="6">
                  <c:v>-9.0000000000000024E-2</c:v>
                </c:pt>
                <c:pt idx="7">
                  <c:v>-1.0000000000000005E-2</c:v>
                </c:pt>
                <c:pt idx="8">
                  <c:v>-0.17</c:v>
                </c:pt>
                <c:pt idx="9">
                  <c:v>-0.32000000000000073</c:v>
                </c:pt>
                <c:pt idx="10">
                  <c:v>-0.37000000000000038</c:v>
                </c:pt>
                <c:pt idx="11">
                  <c:v>-0.4</c:v>
                </c:pt>
                <c:pt idx="12">
                  <c:v>-0.31000000000000066</c:v>
                </c:pt>
                <c:pt idx="13">
                  <c:v>-0.5</c:v>
                </c:pt>
                <c:pt idx="14">
                  <c:v>-0.35000000000000031</c:v>
                </c:pt>
                <c:pt idx="15">
                  <c:v>-0.54</c:v>
                </c:pt>
                <c:pt idx="16">
                  <c:v>-0.49000000000000032</c:v>
                </c:pt>
                <c:pt idx="17">
                  <c:v>-0.37000000000000038</c:v>
                </c:pt>
                <c:pt idx="18">
                  <c:v>0.83000000000000063</c:v>
                </c:pt>
                <c:pt idx="19">
                  <c:v>-0.24000000000000021</c:v>
                </c:pt>
                <c:pt idx="20">
                  <c:v>-0.28000000000000008</c:v>
                </c:pt>
                <c:pt idx="21">
                  <c:v>-0.18000000000000024</c:v>
                </c:pt>
                <c:pt idx="22">
                  <c:v>0</c:v>
                </c:pt>
                <c:pt idx="23">
                  <c:v>-0.38000000000000073</c:v>
                </c:pt>
              </c:numCache>
            </c:numRef>
          </c:yVal>
          <c:smooth val="0"/>
          <c:extLst>
            <c:ext xmlns:c16="http://schemas.microsoft.com/office/drawing/2014/chart" uri="{C3380CC4-5D6E-409C-BE32-E72D297353CC}">
              <c16:uniqueId val="{00000001-1506-40F4-B844-98DF139AA1D7}"/>
            </c:ext>
          </c:extLst>
        </c:ser>
        <c:dLbls>
          <c:showLegendKey val="0"/>
          <c:showVal val="0"/>
          <c:showCatName val="0"/>
          <c:showSerName val="0"/>
          <c:showPercent val="0"/>
          <c:showBubbleSize val="0"/>
        </c:dLbls>
        <c:axId val="280996376"/>
        <c:axId val="280996768"/>
      </c:scatterChart>
      <c:valAx>
        <c:axId val="280996376"/>
        <c:scaling>
          <c:orientation val="minMax"/>
        </c:scaling>
        <c:delete val="0"/>
        <c:axPos val="b"/>
        <c:title>
          <c:tx>
            <c:rich>
              <a:bodyPr/>
              <a:lstStyle/>
              <a:p>
                <a:pPr>
                  <a:defRPr sz="1200" baseline="0"/>
                </a:pPr>
                <a:r>
                  <a:rPr lang="en-US" sz="1200" baseline="0"/>
                  <a:t>Year</a:t>
                </a:r>
              </a:p>
            </c:rich>
          </c:tx>
          <c:overlay val="0"/>
        </c:title>
        <c:numFmt formatCode="General" sourceLinked="1"/>
        <c:majorTickMark val="out"/>
        <c:minorTickMark val="none"/>
        <c:tickLblPos val="nextTo"/>
        <c:txPr>
          <a:bodyPr/>
          <a:lstStyle/>
          <a:p>
            <a:pPr>
              <a:defRPr sz="1200" b="1" i="0" baseline="0"/>
            </a:pPr>
            <a:endParaRPr lang="en-US"/>
          </a:p>
        </c:txPr>
        <c:crossAx val="280996768"/>
        <c:crossesAt val="-1"/>
        <c:crossBetween val="midCat"/>
      </c:valAx>
      <c:valAx>
        <c:axId val="280996768"/>
        <c:scaling>
          <c:orientation val="minMax"/>
          <c:max val="2"/>
        </c:scaling>
        <c:delete val="0"/>
        <c:axPos val="l"/>
        <c:title>
          <c:tx>
            <c:rich>
              <a:bodyPr/>
              <a:lstStyle/>
              <a:p>
                <a:pPr>
                  <a:defRPr sz="1200" baseline="0"/>
                </a:pPr>
                <a:r>
                  <a:rPr lang="en-US" sz="1200" baseline="0"/>
                  <a:t>Mg C/ha/yr</a:t>
                </a:r>
              </a:p>
            </c:rich>
          </c:tx>
          <c:overlay val="0"/>
        </c:title>
        <c:numFmt formatCode="General" sourceLinked="1"/>
        <c:majorTickMark val="out"/>
        <c:minorTickMark val="none"/>
        <c:tickLblPos val="nextTo"/>
        <c:txPr>
          <a:bodyPr/>
          <a:lstStyle/>
          <a:p>
            <a:pPr>
              <a:defRPr sz="1200" b="1" i="0" baseline="0"/>
            </a:pPr>
            <a:endParaRPr lang="en-US"/>
          </a:p>
        </c:txPr>
        <c:crossAx val="280996376"/>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Live Flux</a:t>
            </a:r>
          </a:p>
        </c:rich>
      </c:tx>
      <c:overlay val="0"/>
    </c:title>
    <c:autoTitleDeleted val="0"/>
    <c:plotArea>
      <c:layout/>
      <c:scatterChart>
        <c:scatterStyle val="lineMarker"/>
        <c:varyColors val="0"/>
        <c:ser>
          <c:idx val="1"/>
          <c:order val="0"/>
          <c:tx>
            <c:v>Cohen</c:v>
          </c:tx>
          <c:xVal>
            <c:numRef>
              <c:f>carbtab72_95!$B$54:$B$58</c:f>
              <c:numCache>
                <c:formatCode>General</c:formatCode>
                <c:ptCount val="5"/>
                <c:pt idx="0">
                  <c:v>1977</c:v>
                </c:pt>
                <c:pt idx="1">
                  <c:v>1984</c:v>
                </c:pt>
                <c:pt idx="2">
                  <c:v>1988</c:v>
                </c:pt>
                <c:pt idx="3">
                  <c:v>1991</c:v>
                </c:pt>
                <c:pt idx="4">
                  <c:v>1995</c:v>
                </c:pt>
              </c:numCache>
            </c:numRef>
          </c:xVal>
          <c:yVal>
            <c:numRef>
              <c:f>carbtab72_95!$C$54:$C$58</c:f>
              <c:numCache>
                <c:formatCode>General</c:formatCode>
                <c:ptCount val="5"/>
                <c:pt idx="0">
                  <c:v>-0.82000000000000062</c:v>
                </c:pt>
                <c:pt idx="1">
                  <c:v>-0.38000000000000073</c:v>
                </c:pt>
                <c:pt idx="2">
                  <c:v>1.06</c:v>
                </c:pt>
                <c:pt idx="3">
                  <c:v>-0.44</c:v>
                </c:pt>
                <c:pt idx="4">
                  <c:v>-1.59</c:v>
                </c:pt>
              </c:numCache>
            </c:numRef>
          </c:yVal>
          <c:smooth val="0"/>
          <c:extLst>
            <c:ext xmlns:c16="http://schemas.microsoft.com/office/drawing/2014/chart" uri="{C3380CC4-5D6E-409C-BE32-E72D297353CC}">
              <c16:uniqueId val="{00000000-F933-4A6D-A316-A38DB16DBA04}"/>
            </c:ext>
          </c:extLst>
        </c:ser>
        <c:ser>
          <c:idx val="0"/>
          <c:order val="1"/>
          <c:tx>
            <c:v>Landtrender</c:v>
          </c:tx>
          <c:xVal>
            <c:numRef>
              <c:f>all_carbtabs!$B$12:$B$35</c:f>
              <c:numCache>
                <c:formatCode>General</c:formatCode>
                <c:ptCount val="2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numCache>
            </c:numRef>
          </c:xVal>
          <c:yVal>
            <c:numRef>
              <c:f>all_carbtabs!$C$12:$C$35</c:f>
              <c:numCache>
                <c:formatCode>General</c:formatCode>
                <c:ptCount val="24"/>
                <c:pt idx="0">
                  <c:v>0.15000000000000024</c:v>
                </c:pt>
                <c:pt idx="1">
                  <c:v>-0.76000000000000145</c:v>
                </c:pt>
                <c:pt idx="2">
                  <c:v>-0.15000000000000024</c:v>
                </c:pt>
                <c:pt idx="3">
                  <c:v>0.53</c:v>
                </c:pt>
                <c:pt idx="4">
                  <c:v>1.0000000000000005E-2</c:v>
                </c:pt>
                <c:pt idx="5">
                  <c:v>-1.1000000000000001</c:v>
                </c:pt>
                <c:pt idx="6">
                  <c:v>-1.5</c:v>
                </c:pt>
                <c:pt idx="7">
                  <c:v>-0.92</c:v>
                </c:pt>
                <c:pt idx="8">
                  <c:v>-1.36</c:v>
                </c:pt>
                <c:pt idx="9">
                  <c:v>-1.72</c:v>
                </c:pt>
                <c:pt idx="10">
                  <c:v>-1.6900000000000026</c:v>
                </c:pt>
                <c:pt idx="11">
                  <c:v>-1.56</c:v>
                </c:pt>
                <c:pt idx="12">
                  <c:v>-1.03</c:v>
                </c:pt>
                <c:pt idx="13">
                  <c:v>-1.6300000000000001</c:v>
                </c:pt>
                <c:pt idx="14">
                  <c:v>-0.87000000000000133</c:v>
                </c:pt>
                <c:pt idx="15">
                  <c:v>-1.47</c:v>
                </c:pt>
                <c:pt idx="16">
                  <c:v>-1.1200000000000001</c:v>
                </c:pt>
                <c:pt idx="17">
                  <c:v>-0.56999999999999995</c:v>
                </c:pt>
                <c:pt idx="18">
                  <c:v>3.98</c:v>
                </c:pt>
                <c:pt idx="19">
                  <c:v>-0.46</c:v>
                </c:pt>
                <c:pt idx="20">
                  <c:v>-0.55000000000000004</c:v>
                </c:pt>
                <c:pt idx="21">
                  <c:v>-0.12000000000000002</c:v>
                </c:pt>
                <c:pt idx="22">
                  <c:v>0.56000000000000005</c:v>
                </c:pt>
                <c:pt idx="23">
                  <c:v>-0.9</c:v>
                </c:pt>
              </c:numCache>
            </c:numRef>
          </c:yVal>
          <c:smooth val="0"/>
          <c:extLst>
            <c:ext xmlns:c16="http://schemas.microsoft.com/office/drawing/2014/chart" uri="{C3380CC4-5D6E-409C-BE32-E72D297353CC}">
              <c16:uniqueId val="{00000001-F933-4A6D-A316-A38DB16DBA04}"/>
            </c:ext>
          </c:extLst>
        </c:ser>
        <c:dLbls>
          <c:showLegendKey val="0"/>
          <c:showVal val="0"/>
          <c:showCatName val="0"/>
          <c:showSerName val="0"/>
          <c:showPercent val="0"/>
          <c:showBubbleSize val="0"/>
        </c:dLbls>
        <c:axId val="281457040"/>
        <c:axId val="281457432"/>
      </c:scatterChart>
      <c:valAx>
        <c:axId val="281457040"/>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81457432"/>
        <c:crossesAt val="-3"/>
        <c:crossBetween val="midCat"/>
      </c:valAx>
      <c:valAx>
        <c:axId val="281457432"/>
        <c:scaling>
          <c:orientation val="minMax"/>
          <c:max val="4"/>
          <c:min val="-2"/>
        </c:scaling>
        <c:delete val="0"/>
        <c:axPos val="l"/>
        <c:title>
          <c:tx>
            <c:rich>
              <a:bodyPr/>
              <a:lstStyle/>
              <a:p>
                <a:pPr>
                  <a:defRPr/>
                </a:pPr>
                <a:r>
                  <a:rPr lang="en-US"/>
                  <a:t>Mg C/ha/yr</a:t>
                </a:r>
              </a:p>
            </c:rich>
          </c:tx>
          <c:overlay val="0"/>
        </c:title>
        <c:numFmt formatCode="General" sourceLinked="1"/>
        <c:majorTickMark val="out"/>
        <c:minorTickMark val="out"/>
        <c:tickLblPos val="nextTo"/>
        <c:crossAx val="281457040"/>
        <c:crosses val="autoZero"/>
        <c:crossBetween val="midCat"/>
        <c:majorUnit val="2"/>
        <c:minorUnit val="1"/>
      </c:valAx>
    </c:plotArea>
    <c:plotVisOnly val="1"/>
    <c:dispBlanksAs val="gap"/>
    <c:showDLblsOverMax val="0"/>
  </c:chart>
  <c:txPr>
    <a:bodyPr/>
    <a:lstStyle/>
    <a:p>
      <a:pPr>
        <a:defRPr sz="1200" b="1" i="0" baseline="0"/>
      </a:pPr>
      <a:endParaRPr lang="en-US"/>
    </a:p>
  </c:txPr>
  <c:externalData r:id="rId1">
    <c:autoUpdate val="0"/>
  </c:externalData>
</c:chartSpace>
</file>

<file path=ppt/drawings/_rels/drawing7.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0.70889</cdr:x>
      <cdr:y>0.41475</cdr:y>
    </cdr:from>
    <cdr:to>
      <cdr:x>0.77449</cdr:x>
      <cdr:y>0.47398</cdr:y>
    </cdr:to>
    <cdr:sp macro="" textlink="">
      <cdr:nvSpPr>
        <cdr:cNvPr id="17410" name="Text Box 2"/>
        <cdr:cNvSpPr txBox="1">
          <a:spLocks xmlns:a="http://schemas.openxmlformats.org/drawingml/2006/main" noChangeArrowheads="1"/>
        </cdr:cNvSpPr>
      </cdr:nvSpPr>
      <cdr:spPr bwMode="auto">
        <a:xfrm xmlns:a="http://schemas.openxmlformats.org/drawingml/2006/main">
          <a:off x="7516283" y="2347420"/>
          <a:ext cx="637973" cy="3334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a:solidFill>
                <a:srgbClr val="000000"/>
              </a:solidFill>
              <a:latin typeface="Arial"/>
              <a:cs typeface="Arial"/>
            </a:rPr>
            <a:t>Total</a:t>
          </a:r>
        </a:p>
      </cdr:txBody>
    </cdr:sp>
  </cdr:relSizeAnchor>
  <cdr:relSizeAnchor xmlns:cdr="http://schemas.openxmlformats.org/drawingml/2006/chartDrawing">
    <cdr:from>
      <cdr:x>0.18223</cdr:x>
      <cdr:y>0.47558</cdr:y>
    </cdr:from>
    <cdr:to>
      <cdr:x>0.33893</cdr:x>
      <cdr:y>0.53481</cdr:y>
    </cdr:to>
    <cdr:sp macro="" textlink="">
      <cdr:nvSpPr>
        <cdr:cNvPr id="17411" name="Text Box 3"/>
        <cdr:cNvSpPr txBox="1">
          <a:spLocks xmlns:a="http://schemas.openxmlformats.org/drawingml/2006/main" noChangeArrowheads="1"/>
        </cdr:cNvSpPr>
      </cdr:nvSpPr>
      <cdr:spPr bwMode="auto">
        <a:xfrm xmlns:a="http://schemas.openxmlformats.org/drawingml/2006/main">
          <a:off x="1524000" y="2133600"/>
          <a:ext cx="1310474" cy="2657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FF0000"/>
              </a:solidFill>
              <a:latin typeface="Arial"/>
              <a:cs typeface="Arial"/>
            </a:rPr>
            <a:t>BLM + USFS</a:t>
          </a:r>
        </a:p>
      </cdr:txBody>
    </cdr:sp>
  </cdr:relSizeAnchor>
  <cdr:relSizeAnchor xmlns:cdr="http://schemas.openxmlformats.org/drawingml/2006/chartDrawing">
    <cdr:from>
      <cdr:x>0.20957</cdr:x>
      <cdr:y>0.64544</cdr:y>
    </cdr:from>
    <cdr:to>
      <cdr:x>0.3076</cdr:x>
      <cdr:y>0.70467</cdr:y>
    </cdr:to>
    <cdr:sp macro="" textlink="">
      <cdr:nvSpPr>
        <cdr:cNvPr id="17412" name="Text Box 4"/>
        <cdr:cNvSpPr txBox="1">
          <a:spLocks xmlns:a="http://schemas.openxmlformats.org/drawingml/2006/main" noChangeArrowheads="1"/>
        </cdr:cNvSpPr>
      </cdr:nvSpPr>
      <cdr:spPr bwMode="auto">
        <a:xfrm xmlns:a="http://schemas.openxmlformats.org/drawingml/2006/main">
          <a:off x="1752600" y="2895600"/>
          <a:ext cx="819820" cy="2657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0000FF"/>
              </a:solidFill>
              <a:latin typeface="Arial"/>
              <a:cs typeface="Arial"/>
            </a:rPr>
            <a:t>Industry</a:t>
          </a:r>
        </a:p>
      </cdr:txBody>
    </cdr:sp>
  </cdr:relSizeAnchor>
  <cdr:relSizeAnchor xmlns:cdr="http://schemas.openxmlformats.org/drawingml/2006/chartDrawing">
    <cdr:from>
      <cdr:x>0.38955</cdr:x>
      <cdr:y>0.7023</cdr:y>
    </cdr:from>
    <cdr:to>
      <cdr:x>0.46208</cdr:x>
      <cdr:y>0.76153</cdr:y>
    </cdr:to>
    <cdr:sp macro="" textlink="">
      <cdr:nvSpPr>
        <cdr:cNvPr id="17413" name="Text Box 5"/>
        <cdr:cNvSpPr txBox="1">
          <a:spLocks xmlns:a="http://schemas.openxmlformats.org/drawingml/2006/main" noChangeArrowheads="1"/>
        </cdr:cNvSpPr>
      </cdr:nvSpPr>
      <cdr:spPr bwMode="auto">
        <a:xfrm xmlns:a="http://schemas.openxmlformats.org/drawingml/2006/main">
          <a:off x="4410681" y="3966123"/>
          <a:ext cx="705381" cy="3334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a:solidFill>
                <a:srgbClr val="008000"/>
              </a:solidFill>
              <a:latin typeface="Arial"/>
              <a:cs typeface="Arial"/>
            </a:rPr>
            <a:t>Other</a:t>
          </a:r>
        </a:p>
      </cdr:txBody>
    </cdr:sp>
  </cdr:relSizeAnchor>
</c:userShapes>
</file>

<file path=ppt/drawings/drawing2.xml><?xml version="1.0" encoding="utf-8"?>
<c:userShapes xmlns:c="http://schemas.openxmlformats.org/drawingml/2006/chart">
  <cdr:relSizeAnchor xmlns:cdr="http://schemas.openxmlformats.org/drawingml/2006/chartDrawing">
    <cdr:from>
      <cdr:x>0.23621</cdr:x>
      <cdr:y>0.52495</cdr:y>
    </cdr:from>
    <cdr:to>
      <cdr:x>0.8995</cdr:x>
      <cdr:y>0.52549</cdr:y>
    </cdr:to>
    <cdr:sp macro="" textlink="">
      <cdr:nvSpPr>
        <cdr:cNvPr id="3" name="Straight Connector 2"/>
        <cdr:cNvSpPr/>
      </cdr:nvSpPr>
      <cdr:spPr>
        <a:xfrm xmlns:a="http://schemas.openxmlformats.org/drawingml/2006/main" flipV="1">
          <a:off x="699588" y="1212196"/>
          <a:ext cx="1964516" cy="1233"/>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7" name="Straight Connector 6"/>
        <cdr:cNvSpPr/>
      </cdr:nvSpPr>
      <cdr:spPr>
        <a:xfrm xmlns:a="http://schemas.openxmlformats.org/drawingml/2006/main" flipV="1">
          <a:off x="-6033411" y="-14944586"/>
          <a:ext cx="0" cy="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0.23621</cdr:x>
      <cdr:y>0.52495</cdr:y>
    </cdr:from>
    <cdr:to>
      <cdr:x>0.8995</cdr:x>
      <cdr:y>0.52549</cdr:y>
    </cdr:to>
    <cdr:sp macro="" textlink="">
      <cdr:nvSpPr>
        <cdr:cNvPr id="3" name="Straight Connector 2"/>
        <cdr:cNvSpPr/>
      </cdr:nvSpPr>
      <cdr:spPr>
        <a:xfrm xmlns:a="http://schemas.openxmlformats.org/drawingml/2006/main" flipV="1">
          <a:off x="699588" y="1212196"/>
          <a:ext cx="1964516" cy="1233"/>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7" name="Straight Connector 6"/>
        <cdr:cNvSpPr/>
      </cdr:nvSpPr>
      <cdr:spPr>
        <a:xfrm xmlns:a="http://schemas.openxmlformats.org/drawingml/2006/main" flipV="1">
          <a:off x="-6033411" y="-14944586"/>
          <a:ext cx="0" cy="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0.64078</cdr:x>
      <cdr:y>0.38095</cdr:y>
    </cdr:from>
    <cdr:to>
      <cdr:x>0.70638</cdr:x>
      <cdr:y>0.44018</cdr:y>
    </cdr:to>
    <cdr:sp macro="" textlink="">
      <cdr:nvSpPr>
        <cdr:cNvPr id="17410" name="Text Box 2"/>
        <cdr:cNvSpPr txBox="1">
          <a:spLocks xmlns:a="http://schemas.openxmlformats.org/drawingml/2006/main" noChangeArrowheads="1"/>
        </cdr:cNvSpPr>
      </cdr:nvSpPr>
      <cdr:spPr bwMode="auto">
        <a:xfrm xmlns:a="http://schemas.openxmlformats.org/drawingml/2006/main">
          <a:off x="5029200" y="1219200"/>
          <a:ext cx="514868" cy="1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000000"/>
              </a:solidFill>
              <a:latin typeface="Arial"/>
              <a:cs typeface="Arial"/>
            </a:rPr>
            <a:t>Total</a:t>
          </a:r>
        </a:p>
      </cdr:txBody>
    </cdr:sp>
  </cdr:relSizeAnchor>
  <cdr:relSizeAnchor xmlns:cdr="http://schemas.openxmlformats.org/drawingml/2006/chartDrawing">
    <cdr:from>
      <cdr:x>0.17476</cdr:x>
      <cdr:y>0.45238</cdr:y>
    </cdr:from>
    <cdr:to>
      <cdr:x>0.33146</cdr:x>
      <cdr:y>0.51161</cdr:y>
    </cdr:to>
    <cdr:sp macro="" textlink="">
      <cdr:nvSpPr>
        <cdr:cNvPr id="17411" name="Text Box 3"/>
        <cdr:cNvSpPr txBox="1">
          <a:spLocks xmlns:a="http://schemas.openxmlformats.org/drawingml/2006/main" noChangeArrowheads="1"/>
        </cdr:cNvSpPr>
      </cdr:nvSpPr>
      <cdr:spPr bwMode="auto">
        <a:xfrm xmlns:a="http://schemas.openxmlformats.org/drawingml/2006/main">
          <a:off x="1371600" y="1447800"/>
          <a:ext cx="1229876" cy="1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FF0000"/>
              </a:solidFill>
              <a:latin typeface="Arial"/>
              <a:cs typeface="Arial"/>
            </a:rPr>
            <a:t>BLM + USFS</a:t>
          </a:r>
        </a:p>
      </cdr:txBody>
    </cdr:sp>
  </cdr:relSizeAnchor>
  <cdr:relSizeAnchor xmlns:cdr="http://schemas.openxmlformats.org/drawingml/2006/chartDrawing">
    <cdr:from>
      <cdr:x>0.18447</cdr:x>
      <cdr:y>0.64286</cdr:y>
    </cdr:from>
    <cdr:to>
      <cdr:x>0.2825</cdr:x>
      <cdr:y>0.70209</cdr:y>
    </cdr:to>
    <cdr:sp macro="" textlink="">
      <cdr:nvSpPr>
        <cdr:cNvPr id="17412" name="Text Box 4"/>
        <cdr:cNvSpPr txBox="1">
          <a:spLocks xmlns:a="http://schemas.openxmlformats.org/drawingml/2006/main" noChangeArrowheads="1"/>
        </cdr:cNvSpPr>
      </cdr:nvSpPr>
      <cdr:spPr bwMode="auto">
        <a:xfrm xmlns:a="http://schemas.openxmlformats.org/drawingml/2006/main">
          <a:off x="1447800" y="2057400"/>
          <a:ext cx="769398" cy="1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0000FF"/>
              </a:solidFill>
              <a:latin typeface="Arial"/>
              <a:cs typeface="Arial"/>
            </a:rPr>
            <a:t>Industry</a:t>
          </a:r>
        </a:p>
      </cdr:txBody>
    </cdr:sp>
  </cdr:relSizeAnchor>
  <cdr:relSizeAnchor xmlns:cdr="http://schemas.openxmlformats.org/drawingml/2006/chartDrawing">
    <cdr:from>
      <cdr:x>0.37864</cdr:x>
      <cdr:y>0.66667</cdr:y>
    </cdr:from>
    <cdr:to>
      <cdr:x>0.45117</cdr:x>
      <cdr:y>0.7259</cdr:y>
    </cdr:to>
    <cdr:sp macro="" textlink="">
      <cdr:nvSpPr>
        <cdr:cNvPr id="17413" name="Text Box 5"/>
        <cdr:cNvSpPr txBox="1">
          <a:spLocks xmlns:a="http://schemas.openxmlformats.org/drawingml/2006/main" noChangeArrowheads="1"/>
        </cdr:cNvSpPr>
      </cdr:nvSpPr>
      <cdr:spPr bwMode="auto">
        <a:xfrm xmlns:a="http://schemas.openxmlformats.org/drawingml/2006/main">
          <a:off x="2971800" y="2133600"/>
          <a:ext cx="569259" cy="1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2004" rIns="0" bIns="0" anchor="t" upright="1">
          <a:spAutoFit/>
        </a:bodyPr>
        <a:lstStyle xmlns:a="http://schemas.openxmlformats.org/drawingml/2006/main"/>
        <a:p xmlns:a="http://schemas.openxmlformats.org/drawingml/2006/main">
          <a:pPr algn="l" rtl="0">
            <a:defRPr sz="1000"/>
          </a:pPr>
          <a:r>
            <a:rPr lang="en-US" sz="1900" b="0" i="0" u="none" strike="noStrike" baseline="0" dirty="0">
              <a:solidFill>
                <a:srgbClr val="008000"/>
              </a:solidFill>
              <a:latin typeface="Arial"/>
              <a:cs typeface="Arial"/>
            </a:rPr>
            <a:t>Other</a:t>
          </a:r>
        </a:p>
      </cdr:txBody>
    </cdr:sp>
  </cdr:relSizeAnchor>
</c:userShapes>
</file>

<file path=ppt/drawings/drawing5.xml><?xml version="1.0" encoding="utf-8"?>
<c:userShapes xmlns:c="http://schemas.openxmlformats.org/drawingml/2006/chart">
  <cdr:relSizeAnchor xmlns:cdr="http://schemas.openxmlformats.org/drawingml/2006/chartDrawing">
    <cdr:from>
      <cdr:x>0.17241</cdr:x>
      <cdr:y>0.53333</cdr:y>
    </cdr:from>
    <cdr:to>
      <cdr:x>0.92247</cdr:x>
      <cdr:y>0.5394</cdr:y>
    </cdr:to>
    <cdr:sp macro="" textlink="">
      <cdr:nvSpPr>
        <cdr:cNvPr id="3" name="Straight Connector 2"/>
        <cdr:cNvSpPr/>
      </cdr:nvSpPr>
      <cdr:spPr>
        <a:xfrm xmlns:a="http://schemas.openxmlformats.org/drawingml/2006/main">
          <a:off x="1143000" y="1828800"/>
          <a:ext cx="4972448" cy="2081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0.14376</cdr:x>
      <cdr:y>0.85653</cdr:y>
    </cdr:from>
    <cdr:to>
      <cdr:x>0.94313</cdr:x>
      <cdr:y>0.91649</cdr:y>
    </cdr:to>
    <cdr:sp macro="" textlink="">
      <cdr:nvSpPr>
        <cdr:cNvPr id="3" name="TextBox 2"/>
        <cdr:cNvSpPr txBox="1"/>
      </cdr:nvSpPr>
      <cdr:spPr>
        <a:xfrm xmlns:a="http://schemas.openxmlformats.org/drawingml/2006/main">
          <a:off x="722312" y="3175004"/>
          <a:ext cx="4016375" cy="222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a:t>10        8         6        4       2     0.25     </a:t>
          </a:r>
          <a:r>
            <a:rPr lang="en-US" sz="1800" b="1" baseline="0"/>
            <a:t> </a:t>
          </a:r>
          <a:r>
            <a:rPr lang="en-US" sz="1800" b="1"/>
            <a:t>0    -0.25     -2      -4       -6 </a:t>
          </a:r>
        </a:p>
      </cdr:txBody>
    </cdr:sp>
  </cdr:relSizeAnchor>
  <cdr:relSizeAnchor xmlns:cdr="http://schemas.openxmlformats.org/drawingml/2006/chartDrawing">
    <cdr:from>
      <cdr:x>0</cdr:x>
      <cdr:y>0</cdr:y>
    </cdr:from>
    <cdr:to>
      <cdr:x>0</cdr:x>
      <cdr:y>0</cdr:y>
    </cdr:to>
    <cdr:sp macro="" textlink="">
      <cdr:nvSpPr>
        <cdr:cNvPr id="8" name="Straight Arrow Connector 7"/>
        <cdr:cNvSpPr/>
      </cdr:nvSpPr>
      <cdr:spPr>
        <a:xfrm xmlns:a="http://schemas.openxmlformats.org/drawingml/2006/main">
          <a:off x="-8279535" y="-1487919"/>
          <a:ext cx="0" cy="0"/>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0.18327</cdr:x>
      <cdr:y>0.13135</cdr:y>
    </cdr:from>
    <cdr:to>
      <cdr:x>0.91646</cdr:x>
      <cdr:y>0.22533</cdr:y>
    </cdr:to>
    <cdr:grpSp>
      <cdr:nvGrpSpPr>
        <cdr:cNvPr id="16" name="Group 15">
          <a:extLst xmlns:a="http://schemas.openxmlformats.org/drawingml/2006/main">
            <a:ext uri="{FF2B5EF4-FFF2-40B4-BE49-F238E27FC236}">
              <a16:creationId xmlns:a16="http://schemas.microsoft.com/office/drawing/2014/main" id="{B6F57EFC-E50E-3BA3-7D77-63D3E715F0B9}"/>
            </a:ext>
          </a:extLst>
        </cdr:cNvPr>
        <cdr:cNvGrpSpPr/>
      </cdr:nvGrpSpPr>
      <cdr:grpSpPr>
        <a:xfrm xmlns:a="http://schemas.openxmlformats.org/drawingml/2006/main">
          <a:off x="1345911" y="730648"/>
          <a:ext cx="5384451" cy="522773"/>
          <a:chOff x="920846" y="486872"/>
          <a:chExt cx="3683869" cy="348397"/>
        </a:xfrm>
      </cdr:grpSpPr>
      <cdr:sp macro="" textlink="">
        <cdr:nvSpPr>
          <cdr:cNvPr id="7" name="Straight Arrow Connector 6"/>
          <cdr:cNvSpPr/>
        </cdr:nvSpPr>
        <cdr:spPr>
          <a:xfrm xmlns:a="http://schemas.openxmlformats.org/drawingml/2006/main" flipV="1">
            <a:off x="920846" y="492607"/>
            <a:ext cx="2194705" cy="5292"/>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13" name="TextBox 12"/>
          <cdr:cNvSpPr txBox="1"/>
        </cdr:nvSpPr>
        <cdr:spPr>
          <a:xfrm xmlns:a="http://schemas.openxmlformats.org/drawingml/2006/main">
            <a:off x="1540702" y="546301"/>
            <a:ext cx="743634" cy="2784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a:t>Source</a:t>
            </a:r>
          </a:p>
        </cdr:txBody>
      </cdr:sp>
      <cdr:grpSp>
        <cdr:nvGrpSpPr>
          <cdr:cNvPr id="15" name="Group 14">
            <a:extLst xmlns:a="http://schemas.openxmlformats.org/drawingml/2006/main">
              <a:ext uri="{FF2B5EF4-FFF2-40B4-BE49-F238E27FC236}">
                <a16:creationId xmlns:a16="http://schemas.microsoft.com/office/drawing/2014/main" id="{F5C6772A-9562-456A-40E4-198DFAA368F7}"/>
              </a:ext>
            </a:extLst>
          </cdr:cNvPr>
          <cdr:cNvGrpSpPr/>
        </cdr:nvGrpSpPr>
        <cdr:grpSpPr>
          <a:xfrm xmlns:a="http://schemas.openxmlformats.org/drawingml/2006/main">
            <a:off x="3164607" y="486872"/>
            <a:ext cx="1440108" cy="348397"/>
            <a:chOff x="3164607" y="486872"/>
            <a:chExt cx="1440108" cy="348397"/>
          </a:xfrm>
        </cdr:grpSpPr>
        <cdr:sp macro="" textlink="">
          <cdr:nvSpPr>
            <cdr:cNvPr id="12" name="Straight Arrow Connector 11"/>
            <cdr:cNvSpPr/>
          </cdr:nvSpPr>
          <cdr:spPr>
            <a:xfrm xmlns:a="http://schemas.openxmlformats.org/drawingml/2006/main" flipV="1">
              <a:off x="3164607" y="486872"/>
              <a:ext cx="1440108" cy="5291"/>
            </a:xfrm>
            <a:prstGeom xmlns:a="http://schemas.openxmlformats.org/drawingml/2006/main" prst="straightConnector1">
              <a:avLst/>
            </a:prstGeom>
            <a:ln xmlns:a="http://schemas.openxmlformats.org/drawingml/2006/main" w="25400">
              <a:solidFill>
                <a:srgbClr val="1E0DF9"/>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14" name="TextBox 1"/>
            <cdr:cNvSpPr txBox="1"/>
          </cdr:nvSpPr>
          <cdr:spPr>
            <a:xfrm xmlns:a="http://schemas.openxmlformats.org/drawingml/2006/main">
              <a:off x="3593003" y="556846"/>
              <a:ext cx="743634" cy="2784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t>Sink</a:t>
              </a:r>
            </a:p>
          </cdr:txBody>
        </cdr:sp>
      </cdr:grpSp>
    </cdr:grpSp>
  </cdr:relSizeAnchor>
</c:userShapes>
</file>

<file path=ppt/drawings/drawing7.xml><?xml version="1.0" encoding="utf-8"?>
<c:userShapes xmlns:c="http://schemas.openxmlformats.org/drawingml/2006/chart">
  <cdr:relSizeAnchor xmlns:cdr="http://schemas.openxmlformats.org/drawingml/2006/chartDrawing">
    <cdr:from>
      <cdr:x>0.12928</cdr:x>
      <cdr:y>0.84318</cdr:y>
    </cdr:from>
    <cdr:to>
      <cdr:x>0.96098</cdr:x>
      <cdr:y>0.91342</cdr:y>
    </cdr:to>
    <cdr:sp macro="" textlink="">
      <cdr:nvSpPr>
        <cdr:cNvPr id="3" name="TextBox 1"/>
        <cdr:cNvSpPr txBox="1"/>
      </cdr:nvSpPr>
      <cdr:spPr>
        <a:xfrm xmlns:a="http://schemas.openxmlformats.org/drawingml/2006/main">
          <a:off x="802998" y="3806826"/>
          <a:ext cx="5166002" cy="317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t> 10        8        6         4       2      </a:t>
          </a:r>
          <a:r>
            <a:rPr lang="en-US" sz="1800" b="1" baseline="0" dirty="0"/>
            <a:t>0.25</a:t>
          </a:r>
          <a:r>
            <a:rPr lang="en-US" sz="1800" b="1" dirty="0"/>
            <a:t>    </a:t>
          </a:r>
          <a:r>
            <a:rPr lang="en-US" sz="1800" b="1" baseline="0" dirty="0"/>
            <a:t> </a:t>
          </a:r>
          <a:r>
            <a:rPr lang="en-US" sz="1800" b="1" dirty="0"/>
            <a:t>0    -0.25     -2       -4 </a:t>
          </a:r>
        </a:p>
      </cdr:txBody>
    </cdr:sp>
  </cdr:relSizeAnchor>
  <cdr:relSizeAnchor xmlns:cdr="http://schemas.openxmlformats.org/drawingml/2006/chartDrawing">
    <cdr:from>
      <cdr:x>0</cdr:x>
      <cdr:y>0</cdr:y>
    </cdr:from>
    <cdr:to>
      <cdr:x>0.00427</cdr:x>
      <cdr:y>0.0054</cdr:y>
    </cdr:to>
    <cdr:pic>
      <cdr:nvPicPr>
        <cdr:cNvPr id="4" name="chart">
          <a:extLst xmlns:a="http://schemas.openxmlformats.org/drawingml/2006/main">
            <a:ext uri="{FF2B5EF4-FFF2-40B4-BE49-F238E27FC236}">
              <a16:creationId xmlns:a16="http://schemas.microsoft.com/office/drawing/2014/main" id="{C7C147E0-5B4C-4E58-7D03-1790768C4CC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0.33673</cdr:x>
      <cdr:y>0.17333</cdr:y>
    </cdr:from>
    <cdr:to>
      <cdr:x>0.4967</cdr:x>
      <cdr:y>0.25303</cdr:y>
    </cdr:to>
    <cdr:sp macro="" textlink="">
      <cdr:nvSpPr>
        <cdr:cNvPr id="5" name="TextBox 4"/>
        <cdr:cNvSpPr txBox="1"/>
      </cdr:nvSpPr>
      <cdr:spPr>
        <a:xfrm xmlns:a="http://schemas.openxmlformats.org/drawingml/2006/main">
          <a:off x="2514600" y="990600"/>
          <a:ext cx="1194591" cy="455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Source</a:t>
          </a:r>
        </a:p>
      </cdr:txBody>
    </cdr:sp>
  </cdr:relSizeAnchor>
  <cdr:relSizeAnchor xmlns:cdr="http://schemas.openxmlformats.org/drawingml/2006/chartDrawing">
    <cdr:from>
      <cdr:x>0.67347</cdr:x>
      <cdr:y>0.17333</cdr:y>
    </cdr:from>
    <cdr:to>
      <cdr:x>0.77919</cdr:x>
      <cdr:y>0.25303</cdr:y>
    </cdr:to>
    <cdr:sp macro="" textlink="">
      <cdr:nvSpPr>
        <cdr:cNvPr id="6" name="TextBox 1"/>
        <cdr:cNvSpPr txBox="1"/>
      </cdr:nvSpPr>
      <cdr:spPr>
        <a:xfrm xmlns:a="http://schemas.openxmlformats.org/drawingml/2006/main">
          <a:off x="5029200" y="990600"/>
          <a:ext cx="789460" cy="4554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Sink</a:t>
          </a:r>
        </a:p>
      </cdr:txBody>
    </cdr:sp>
  </cdr:relSizeAnchor>
  <cdr:relSizeAnchor xmlns:cdr="http://schemas.openxmlformats.org/drawingml/2006/chartDrawing">
    <cdr:from>
      <cdr:x>0.17347</cdr:x>
      <cdr:y>0.17333</cdr:y>
    </cdr:from>
    <cdr:to>
      <cdr:x>0.60736</cdr:x>
      <cdr:y>0.17457</cdr:y>
    </cdr:to>
    <cdr:sp macro="" textlink="">
      <cdr:nvSpPr>
        <cdr:cNvPr id="10" name="Straight Arrow Connector 9"/>
        <cdr:cNvSpPr/>
      </cdr:nvSpPr>
      <cdr:spPr>
        <a:xfrm xmlns:a="http://schemas.openxmlformats.org/drawingml/2006/main">
          <a:off x="1295400" y="990600"/>
          <a:ext cx="3240117" cy="7087"/>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0.23</cdr:x>
      <cdr:y>0.11225</cdr:y>
    </cdr:from>
    <cdr:to>
      <cdr:x>0.43225</cdr:x>
      <cdr:y>0.173</cdr:y>
    </cdr:to>
    <cdr:sp macro="" textlink="">
      <cdr:nvSpPr>
        <cdr:cNvPr id="1025" name="Text Box 1"/>
        <cdr:cNvSpPr txBox="1">
          <a:spLocks xmlns:a="http://schemas.openxmlformats.org/drawingml/2006/main" noChangeArrowheads="1"/>
        </cdr:cNvSpPr>
      </cdr:nvSpPr>
      <cdr:spPr bwMode="auto">
        <a:xfrm xmlns:a="http://schemas.openxmlformats.org/drawingml/2006/main">
          <a:off x="2168843" y="569874"/>
          <a:ext cx="1907166" cy="3084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2004" rIns="0" bIns="0" anchor="t" upright="1"/>
        <a:lstStyle xmlns:a="http://schemas.openxmlformats.org/drawingml/2006/main"/>
        <a:p xmlns:a="http://schemas.openxmlformats.org/drawingml/2006/main">
          <a:pPr algn="l" rtl="0">
            <a:defRPr sz="1000"/>
          </a:pPr>
          <a:r>
            <a:rPr lang="en-US" sz="1725" b="1" i="0" u="none" strike="noStrike" baseline="0">
              <a:solidFill>
                <a:srgbClr val="000000"/>
              </a:solidFill>
              <a:latin typeface="Arial"/>
              <a:cs typeface="Arial"/>
            </a:rPr>
            <a:t>One harvest</a:t>
          </a:r>
        </a:p>
      </cdr:txBody>
    </cdr:sp>
  </cdr:relSizeAnchor>
  <cdr:relSizeAnchor xmlns:cdr="http://schemas.openxmlformats.org/drawingml/2006/chartDrawing">
    <cdr:from>
      <cdr:x>0.5205</cdr:x>
      <cdr:y>0.22225</cdr:y>
    </cdr:from>
    <cdr:to>
      <cdr:x>0.8315</cdr:x>
      <cdr:y>0.28375</cdr:y>
    </cdr:to>
    <cdr:sp macro="" textlink="">
      <cdr:nvSpPr>
        <cdr:cNvPr id="1026" name="Text Box 2"/>
        <cdr:cNvSpPr txBox="1">
          <a:spLocks xmlns:a="http://schemas.openxmlformats.org/drawingml/2006/main" noChangeArrowheads="1"/>
        </cdr:cNvSpPr>
      </cdr:nvSpPr>
      <cdr:spPr bwMode="auto">
        <a:xfrm xmlns:a="http://schemas.openxmlformats.org/drawingml/2006/main">
          <a:off x="4908185" y="1128324"/>
          <a:ext cx="2932652" cy="3122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2004" rIns="0" bIns="0" anchor="t" upright="1"/>
        <a:lstStyle xmlns:a="http://schemas.openxmlformats.org/drawingml/2006/main"/>
        <a:p xmlns:a="http://schemas.openxmlformats.org/drawingml/2006/main">
          <a:pPr algn="l" rtl="0">
            <a:defRPr sz="1000"/>
          </a:pPr>
          <a:r>
            <a:rPr lang="en-US" sz="1725" b="1" i="0" u="none" strike="noStrike" baseline="0">
              <a:solidFill>
                <a:srgbClr val="000000"/>
              </a:solidFill>
              <a:latin typeface="Arial"/>
              <a:cs typeface="Arial"/>
            </a:rPr>
            <a:t>100 Yr. rotation harvest</a:t>
          </a:r>
        </a:p>
      </cdr:txBody>
    </cdr:sp>
  </cdr:relSizeAnchor>
  <cdr:relSizeAnchor xmlns:cdr="http://schemas.openxmlformats.org/drawingml/2006/chartDrawing">
    <cdr:from>
      <cdr:x>0.40825</cdr:x>
      <cdr:y>0.63625</cdr:y>
    </cdr:from>
    <cdr:to>
      <cdr:x>0.6805</cdr:x>
      <cdr:y>0.697</cdr:y>
    </cdr:to>
    <cdr:sp macro="" textlink="">
      <cdr:nvSpPr>
        <cdr:cNvPr id="1027" name="Text Box 3"/>
        <cdr:cNvSpPr txBox="1">
          <a:spLocks xmlns:a="http://schemas.openxmlformats.org/drawingml/2006/main" noChangeArrowheads="1"/>
        </cdr:cNvSpPr>
      </cdr:nvSpPr>
      <cdr:spPr bwMode="auto">
        <a:xfrm xmlns:a="http://schemas.openxmlformats.org/drawingml/2006/main">
          <a:off x="3849695" y="3230130"/>
          <a:ext cx="2567250" cy="3084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2004" rIns="0" bIns="0" anchor="t" upright="1"/>
        <a:lstStyle xmlns:a="http://schemas.openxmlformats.org/drawingml/2006/main"/>
        <a:p xmlns:a="http://schemas.openxmlformats.org/drawingml/2006/main">
          <a:pPr algn="l" rtl="0">
            <a:defRPr sz="1000"/>
          </a:pPr>
          <a:r>
            <a:rPr lang="en-US" sz="1725" b="1" i="0" u="none" strike="noStrike" baseline="0">
              <a:solidFill>
                <a:srgbClr val="000000"/>
              </a:solidFill>
              <a:latin typeface="Arial"/>
              <a:cs typeface="Arial"/>
            </a:rPr>
            <a:t>50 Yr. rotation harvest</a:t>
          </a:r>
        </a:p>
      </cdr:txBody>
    </cdr:sp>
  </cdr:relSizeAnchor>
  <cdr:relSizeAnchor xmlns:cdr="http://schemas.openxmlformats.org/drawingml/2006/chartDrawing">
    <cdr:from>
      <cdr:x>0.12175</cdr:x>
      <cdr:y>0.47275</cdr:y>
    </cdr:from>
    <cdr:to>
      <cdr:x>0.12175</cdr:x>
      <cdr:y>0.6175</cdr:y>
    </cdr:to>
    <cdr:sp macro="" textlink="">
      <cdr:nvSpPr>
        <cdr:cNvPr id="1028" name="Line 4"/>
        <cdr:cNvSpPr>
          <a:spLocks xmlns:a="http://schemas.openxmlformats.org/drawingml/2006/main" noChangeShapeType="1"/>
        </cdr:cNvSpPr>
      </cdr:nvSpPr>
      <cdr:spPr bwMode="auto">
        <a:xfrm xmlns:a="http://schemas.openxmlformats.org/drawingml/2006/main" flipV="1">
          <a:off x="1148072" y="2400069"/>
          <a:ext cx="0" cy="734870"/>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type="triangle" w="med" len="med"/>
        </a:ln>
      </cdr:spPr>
    </cdr:sp>
  </cdr:relSizeAnchor>
  <cdr:relSizeAnchor xmlns:cdr="http://schemas.openxmlformats.org/drawingml/2006/chartDrawing">
    <cdr:from>
      <cdr:x>0.05325</cdr:x>
      <cdr:y>0.6245</cdr:y>
    </cdr:from>
    <cdr:to>
      <cdr:x>0.20775</cdr:x>
      <cdr:y>0.69775</cdr:y>
    </cdr:to>
    <cdr:sp macro="" textlink="">
      <cdr:nvSpPr>
        <cdr:cNvPr id="1029" name="Text Box 5"/>
        <cdr:cNvSpPr txBox="1">
          <a:spLocks xmlns:a="http://schemas.openxmlformats.org/drawingml/2006/main" noChangeArrowheads="1"/>
        </cdr:cNvSpPr>
      </cdr:nvSpPr>
      <cdr:spPr bwMode="auto">
        <a:xfrm xmlns:a="http://schemas.openxmlformats.org/drawingml/2006/main">
          <a:off x="502134" y="3170477"/>
          <a:ext cx="1456897" cy="3718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2004" rIns="0" bIns="0" anchor="t" upright="1"/>
        <a:lstStyle xmlns:a="http://schemas.openxmlformats.org/drawingml/2006/main"/>
        <a:p xmlns:a="http://schemas.openxmlformats.org/drawingml/2006/main">
          <a:pPr algn="l" rtl="0">
            <a:defRPr sz="1000"/>
          </a:pPr>
          <a:r>
            <a:rPr lang="en-US" sz="1725" b="1" i="0" u="none" strike="noStrike" baseline="0">
              <a:solidFill>
                <a:srgbClr val="000000"/>
              </a:solidFill>
              <a:latin typeface="Arial"/>
              <a:cs typeface="Arial"/>
            </a:rPr>
            <a:t>first harvest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E3276-C165-4F75-AE9C-1D64A137947B}" type="datetimeFigureOut">
              <a:rPr lang="en-US" smtClean="0"/>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F4815-F5CF-4B02-B0A3-9B56B6204C60}" type="slidenum">
              <a:rPr lang="en-US" smtClean="0"/>
              <a:pPr/>
              <a:t>‹#›</a:t>
            </a:fld>
            <a:endParaRPr lang="en-US"/>
          </a:p>
        </p:txBody>
      </p:sp>
    </p:spTree>
    <p:extLst>
      <p:ext uri="{BB962C8B-B14F-4D97-AF65-F5344CB8AC3E}">
        <p14:creationId xmlns:p14="http://schemas.microsoft.com/office/powerpoint/2010/main" val="176378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1</a:t>
            </a:fld>
            <a:endParaRPr lang="en-US"/>
          </a:p>
        </p:txBody>
      </p:sp>
    </p:spTree>
    <p:extLst>
      <p:ext uri="{BB962C8B-B14F-4D97-AF65-F5344CB8AC3E}">
        <p14:creationId xmlns:p14="http://schemas.microsoft.com/office/powerpoint/2010/main" val="411512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AAADCD3-3642-4DCF-8E63-80A1A29FE6CA}" type="slidenum">
              <a:rPr lang="en-US" smtClean="0"/>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t>Annual variation in CO2 levels correspond to seasonal variation in photosynthetic rate.  In N hemisphere, CO2 levels decline during the summer growing season and increase during the winter months.</a:t>
            </a:r>
          </a:p>
          <a:p>
            <a:r>
              <a:rPr lang="en-US" dirty="0"/>
              <a:t>Source: http://www.esrl.noaa.gov/gmd/ccgg/trends/</a:t>
            </a:r>
          </a:p>
        </p:txBody>
      </p:sp>
    </p:spTree>
    <p:extLst>
      <p:ext uri="{BB962C8B-B14F-4D97-AF65-F5344CB8AC3E}">
        <p14:creationId xmlns:p14="http://schemas.microsoft.com/office/powerpoint/2010/main" val="118642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BA8DD8-E31F-46AC-9B77-48AA530603D6}" type="slidenum">
              <a:rPr lang="en-US" smtClean="0"/>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411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B998533-F224-450F-B48D-2FF087AF0284}" type="slidenum">
              <a:rPr lang="en-US" smtClean="0"/>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5838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B998533-F224-450F-B48D-2FF087AF0284}" type="slidenum">
              <a:rPr lang="en-US" smtClean="0"/>
              <a:pPr/>
              <a:t>13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0124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DFF3F62-8A10-4113-84B7-561C88F5236A}" type="slidenum">
              <a:rPr lang="en-US" smtClean="0"/>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t>Figure from:</a:t>
            </a:r>
          </a:p>
          <a:p>
            <a:r>
              <a:rPr lang="en-US"/>
              <a:t>http://www.realclimate.org/index.php/archives/2005/11/650000-years-of-greenhouse-gas-concentrations/</a:t>
            </a:r>
          </a:p>
        </p:txBody>
      </p:sp>
    </p:spTree>
    <p:extLst>
      <p:ext uri="{BB962C8B-B14F-4D97-AF65-F5344CB8AC3E}">
        <p14:creationId xmlns:p14="http://schemas.microsoft.com/office/powerpoint/2010/main" val="140371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B34AACD-E172-4CBB-AC0B-D89504F58927}" type="slidenum">
              <a:rPr lang="en-US" smtClean="0"/>
              <a:pPr/>
              <a:t>21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437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A02D3D1-DD8B-4B25-9C35-944A8F7E79D2}" type="slidenum">
              <a:rPr lang="en-US" smtClean="0"/>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At the global</a:t>
            </a:r>
            <a:r>
              <a:rPr lang="en-US" baseline="0" dirty="0"/>
              <a:t> scale, efforts to quantify the carbon budget generally focus on fluxes from these four major pools.  </a:t>
            </a:r>
          </a:p>
          <a:p>
            <a:r>
              <a:rPr lang="en-US" baseline="0" dirty="0"/>
              <a:t>  Fossil fuel burning results in the release of C to the atmosphere.  Similarly, LU changes, such as clearing forest for agriculture, also releases C.  In contrast, the oceans take up a great deal of C.  The atmosphere can also be viewed as a “sink” in that the amount of C stored in the atmosphere is increasing.  If our flux estimates from each of these pools were accurate, and assuming that there are no other fluxes, these numbers should sum to zero.  As you can see, they don’t.  This means that there is something else going on.  Something else is absorbing a great deal of C.  This has been referred to as the “missing sink” and the quest for this missing sink has been the holy grail of global change research for 30 years or so.</a:t>
            </a:r>
          </a:p>
        </p:txBody>
      </p:sp>
    </p:spTree>
    <p:extLst>
      <p:ext uri="{BB962C8B-B14F-4D97-AF65-F5344CB8AC3E}">
        <p14:creationId xmlns:p14="http://schemas.microsoft.com/office/powerpoint/2010/main" val="230427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23</a:t>
            </a:fld>
            <a:endParaRPr lang="en-US"/>
          </a:p>
        </p:txBody>
      </p:sp>
    </p:spTree>
    <p:extLst>
      <p:ext uri="{BB962C8B-B14F-4D97-AF65-F5344CB8AC3E}">
        <p14:creationId xmlns:p14="http://schemas.microsoft.com/office/powerpoint/2010/main" val="102035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93232485-E9C6-4715-A0C6-64906912E0AC}" type="slidenum">
              <a:rPr lang="en-US" smtClean="0"/>
              <a:pPr/>
              <a:t>24</a:t>
            </a:fld>
            <a:endParaRPr lang="en-US"/>
          </a:p>
        </p:txBody>
      </p:sp>
    </p:spTree>
    <p:extLst>
      <p:ext uri="{BB962C8B-B14F-4D97-AF65-F5344CB8AC3E}">
        <p14:creationId xmlns:p14="http://schemas.microsoft.com/office/powerpoint/2010/main" val="1712352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AEDE738-F088-4D7F-B476-B9E410D3B0EC}" type="slidenum">
              <a:rPr lang="en-US" smtClean="0"/>
              <a:pPr/>
              <a:t>25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977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DAF0F70-D3ED-4AD2-8009-27179E965E55}" type="slidenum">
              <a:rPr lang="en-US" smtClean="0"/>
              <a:pPr/>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72614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recognize</a:t>
            </a:r>
            <a:r>
              <a:rPr lang="en-US" baseline="0" dirty="0"/>
              <a:t> that the magnitude of these fluxes is quite variable in time and we have gotten much better at quantifying this variation.  There is still a “missing” carbon (aka: “residual” C) but better flux estimates have reduced its’ size in recent years.   The  Also note the uncertainty associated with each of the fluxes.  The atmosphere and ocean are fairly well mixed so the uncertainty associated with these fluxes is relatively small.  Also, given the $$ involved, we have fairly good data on fossil fuel use and cement production.  In contrast, note that the uncertainty is quite large for LU change and the land sink (the land sink includes things like the uptake of C by </a:t>
            </a:r>
            <a:r>
              <a:rPr lang="en-US" baseline="0" dirty="0" err="1"/>
              <a:t>regrowing</a:t>
            </a:r>
            <a:r>
              <a:rPr lang="en-US" baseline="0" dirty="0"/>
              <a:t> forests  in places like the NE).</a:t>
            </a:r>
          </a:p>
          <a:p>
            <a:r>
              <a:rPr lang="en-US" baseline="0" dirty="0"/>
              <a:t>In addition to this temporal variability in C flux, we also recognize that there is a great deal of spatial variability in C flux, especially in terrestrial ecosystems.</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26</a:t>
            </a:fld>
            <a:endParaRPr lang="en-US"/>
          </a:p>
        </p:txBody>
      </p:sp>
    </p:spTree>
    <p:extLst>
      <p:ext uri="{BB962C8B-B14F-4D97-AF65-F5344CB8AC3E}">
        <p14:creationId xmlns:p14="http://schemas.microsoft.com/office/powerpoint/2010/main" val="1682642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7CA4A11-5109-428B-BF16-90A7C7CCBB7B}" type="slidenum">
              <a:rPr lang="en-US" smtClean="0"/>
              <a:pPr/>
              <a:t>27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48882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the 60s through</a:t>
            </a:r>
            <a:r>
              <a:rPr lang="en-US" baseline="0" dirty="0"/>
              <a:t> the 80s harvest levels in western OR averaged about 6 billion board feet per year.  During this time, harvest on industry land was fairly stable while harvest levels on federal lands were adjusted up and down to track demand that fluctuated with the ups and downs of the economy.  Harvest levels during the 80s were quite high and it was widely recognized that these harvest levels were unsustainable, particularly given the increased concern over the impact of timber harvesting on the spotted owl and other </a:t>
            </a:r>
            <a:r>
              <a:rPr lang="en-US" baseline="0" dirty="0" err="1"/>
              <a:t>oldgrowth</a:t>
            </a:r>
            <a:r>
              <a:rPr lang="en-US" baseline="0" dirty="0"/>
              <a:t> dependent species.  In the early 90s. Harvest levels on federal lands were reduced by over 90% and they have remained very low ever since.  Note that harvest levels on industry and “other” (mostly state and tribal lands) increased a bit during the mid-2000s in response to the building boom and then decreased a bit over the past few years in response to the recession.</a:t>
            </a:r>
          </a:p>
          <a:p>
            <a:r>
              <a:rPr lang="en-US" baseline="0" dirty="0"/>
              <a:t>It seems likely that these fluctuations in harvest levels have influenced the regional C budget.  </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28</a:t>
            </a:fld>
            <a:endParaRPr lang="en-US"/>
          </a:p>
        </p:txBody>
      </p:sp>
    </p:spTree>
    <p:extLst>
      <p:ext uri="{BB962C8B-B14F-4D97-AF65-F5344CB8AC3E}">
        <p14:creationId xmlns:p14="http://schemas.microsoft.com/office/powerpoint/2010/main" val="1995398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8C5D8E0-1C43-4403-A4F7-E9E9A7615525}" type="slidenum">
              <a:rPr lang="en-US" smtClean="0"/>
              <a:pPr/>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t>A variety of models that have been developed</a:t>
            </a:r>
            <a:r>
              <a:rPr lang="en-US" baseline="0" dirty="0"/>
              <a:t> to track C storage and flux in forest ecosystems.  The DFC model represents one of the earliest examples here in the PNW.  The o</a:t>
            </a:r>
            <a:r>
              <a:rPr lang="en-US" dirty="0"/>
              <a:t>bjective</a:t>
            </a:r>
            <a:r>
              <a:rPr lang="en-US" baseline="0" dirty="0"/>
              <a:t> for the model was to track the effects of disturbance on C storage and, given the importance of timber harvest in this region, one key objective was to explicitly deal with the fate of C in forest products.</a:t>
            </a:r>
            <a:endParaRPr lang="en-US" dirty="0"/>
          </a:p>
        </p:txBody>
      </p:sp>
    </p:spTree>
    <p:extLst>
      <p:ext uri="{BB962C8B-B14F-4D97-AF65-F5344CB8AC3E}">
        <p14:creationId xmlns:p14="http://schemas.microsoft.com/office/powerpoint/2010/main" val="867942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Over the years, the DFC</a:t>
            </a:r>
            <a:r>
              <a:rPr lang="en-US" sz="1200" baseline="0" dirty="0"/>
              <a:t> model has evolved into a series of models.  </a:t>
            </a:r>
            <a:r>
              <a:rPr lang="en-US" sz="1200" dirty="0"/>
              <a:t>Quantifying carbon dynamics at the landscape and regional scale requires the use of a model that captures the spatial and temporal complexities in terrestrial systems</a:t>
            </a:r>
          </a:p>
          <a:p>
            <a:endParaRPr lang="en-US" sz="1200" dirty="0"/>
          </a:p>
          <a:p>
            <a:r>
              <a:rPr lang="en-US" sz="1200" dirty="0"/>
              <a:t> Satellite data can provide information on spatial and temporal heterogeneity</a:t>
            </a:r>
          </a:p>
          <a:p>
            <a:endParaRPr lang="en-US" sz="1200" dirty="0"/>
          </a:p>
          <a:p>
            <a:r>
              <a:rPr lang="en-US" sz="1200" dirty="0"/>
              <a:t>A detailed stand-level model (STANDCARB) is used to parameterize a simplified “</a:t>
            </a:r>
            <a:r>
              <a:rPr lang="en-US" sz="1200" dirty="0" err="1"/>
              <a:t>metamodel</a:t>
            </a:r>
            <a:r>
              <a:rPr lang="en-US" sz="1200" dirty="0"/>
              <a:t>” that can be applied to individual grid cells corresponding to the ground resolution of the satellite imagery. </a:t>
            </a:r>
          </a:p>
          <a:p>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30</a:t>
            </a:fld>
            <a:endParaRPr lang="en-US"/>
          </a:p>
        </p:txBody>
      </p:sp>
    </p:spTree>
    <p:extLst>
      <p:ext uri="{BB962C8B-B14F-4D97-AF65-F5344CB8AC3E}">
        <p14:creationId xmlns:p14="http://schemas.microsoft.com/office/powerpoint/2010/main" val="1878730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Quantifying carbon dynamics at the landscape and regional scale requires the use of a model that captures the spatial and temporal complexities in terrestrial systems</a:t>
            </a:r>
          </a:p>
          <a:p>
            <a:endParaRPr lang="en-US" sz="1200" dirty="0"/>
          </a:p>
          <a:p>
            <a:r>
              <a:rPr lang="en-US" sz="1200" dirty="0"/>
              <a:t> Satellite data can provide information on spatial and temporal heterogeneity</a:t>
            </a:r>
          </a:p>
          <a:p>
            <a:endParaRPr lang="en-US" sz="1200" dirty="0"/>
          </a:p>
          <a:p>
            <a:r>
              <a:rPr lang="en-US" sz="1200" dirty="0"/>
              <a:t>A detailed stand-level model (STANDCARB) is used to parameterize a simplified “</a:t>
            </a:r>
            <a:r>
              <a:rPr lang="en-US" sz="1200" dirty="0" err="1"/>
              <a:t>metamodel</a:t>
            </a:r>
            <a:r>
              <a:rPr lang="en-US" sz="1200" dirty="0"/>
              <a:t>” that can be applied to individual grid cells corresponding to the ground resolution of the satellite imagery. </a:t>
            </a:r>
            <a:endParaRPr lang="en-US" sz="1200"/>
          </a:p>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31</a:t>
            </a:fld>
            <a:endParaRPr lang="en-US"/>
          </a:p>
        </p:txBody>
      </p:sp>
    </p:spTree>
    <p:extLst>
      <p:ext uri="{BB962C8B-B14F-4D97-AF65-F5344CB8AC3E}">
        <p14:creationId xmlns:p14="http://schemas.microsoft.com/office/powerpoint/2010/main" val="226951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Quantifying carbon dynamics at the landscape and regional scale requires the use of a model that captures the spatial and temporal complexities in terrestrial systems</a:t>
            </a:r>
          </a:p>
          <a:p>
            <a:endParaRPr lang="en-US" sz="1200" dirty="0"/>
          </a:p>
          <a:p>
            <a:r>
              <a:rPr lang="en-US" sz="1200" dirty="0"/>
              <a:t> Satellite data can provide information on spatial and temporal heterogeneity</a:t>
            </a:r>
          </a:p>
          <a:p>
            <a:endParaRPr lang="en-US" sz="1200" dirty="0"/>
          </a:p>
          <a:p>
            <a:r>
              <a:rPr lang="en-US" sz="1200" dirty="0"/>
              <a:t>A detailed stand-level model (STANDCARB) is used to parameterize a simplified “</a:t>
            </a:r>
            <a:r>
              <a:rPr lang="en-US" sz="1200" dirty="0" err="1"/>
              <a:t>metamodel</a:t>
            </a:r>
            <a:r>
              <a:rPr lang="en-US" sz="1200" dirty="0"/>
              <a:t>” that can be applied to individual grid cells corresponding to the ground resolution of the satellite imagery. </a:t>
            </a:r>
            <a:endParaRPr lang="en-US" sz="1200"/>
          </a:p>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32</a:t>
            </a:fld>
            <a:endParaRPr lang="en-US"/>
          </a:p>
        </p:txBody>
      </p:sp>
    </p:spTree>
    <p:extLst>
      <p:ext uri="{BB962C8B-B14F-4D97-AF65-F5344CB8AC3E}">
        <p14:creationId xmlns:p14="http://schemas.microsoft.com/office/powerpoint/2010/main" val="1463697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Decay rate for dead: 3%/yr</a:t>
            </a:r>
          </a:p>
          <a:p>
            <a:r>
              <a:rPr lang="en-US" dirty="0"/>
              <a:t>Decay (loss) rate for forest products: 0.85%/yr</a:t>
            </a:r>
          </a:p>
          <a:p>
            <a:r>
              <a:rPr lang="en-US" dirty="0"/>
              <a:t>At harvest,</a:t>
            </a:r>
            <a:r>
              <a:rPr lang="en-US" baseline="0" dirty="0"/>
              <a:t> 50% of the pre-harvest living pool gets added to the dead pool and remains onsite.</a:t>
            </a:r>
          </a:p>
          <a:p>
            <a:r>
              <a:rPr lang="en-US" baseline="0" dirty="0"/>
              <a:t>Of the 50% of the pre-harvest living pool that leaves the site on logging trucks, 40% is lost to the atmosphere during the first year due to losses during primary and secondary manufacturing.  The remaining 60% (30% of the pre-harvest living pool; 0.5*0.6=0.3 or 30%), goes into forest products with a relatively long lifetime.  However, even these long-lived forest products don’t last forever and these are lost at a rate of 0.85% per year.</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33</a:t>
            </a:fld>
            <a:endParaRPr lang="en-US"/>
          </a:p>
        </p:txBody>
      </p:sp>
    </p:spTree>
    <p:extLst>
      <p:ext uri="{BB962C8B-B14F-4D97-AF65-F5344CB8AC3E}">
        <p14:creationId xmlns:p14="http://schemas.microsoft.com/office/powerpoint/2010/main" val="2209793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Decay rate for dead: 3%/yr</a:t>
            </a:r>
          </a:p>
          <a:p>
            <a:r>
              <a:rPr lang="en-US" dirty="0"/>
              <a:t>Decay (loss) rate for forest products: 0.85%/yr</a:t>
            </a:r>
          </a:p>
          <a:p>
            <a:r>
              <a:rPr lang="en-US" dirty="0"/>
              <a:t>At harvest,</a:t>
            </a:r>
            <a:r>
              <a:rPr lang="en-US" baseline="0" dirty="0"/>
              <a:t> 50% of the pre-harvest living pool gets added to the dead pool and remains onsite.</a:t>
            </a:r>
          </a:p>
          <a:p>
            <a:r>
              <a:rPr lang="en-US" baseline="0" dirty="0"/>
              <a:t>Of the 50% of the pre-harvest living pool that leaves the site on logging trucks, 40% is lost to the atmosphere during the first year due to losses during primary and secondary manufacturing.  The remaining 60%, 30% of the pre-harvest living pool (0.5*0.6=0.3 or 30%), goes into forest products with a relatively long lifetime.  However, even these long-lived forest products don’t last forever and these are lost at a rate of 0.85% per year.</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34</a:t>
            </a:fld>
            <a:endParaRPr lang="en-US"/>
          </a:p>
        </p:txBody>
      </p:sp>
    </p:spTree>
    <p:extLst>
      <p:ext uri="{BB962C8B-B14F-4D97-AF65-F5344CB8AC3E}">
        <p14:creationId xmlns:p14="http://schemas.microsoft.com/office/powerpoint/2010/main" val="3197266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03E305C-3B2D-43DB-9395-1B3DC60BA426}" type="slidenum">
              <a:rPr lang="en-US" smtClean="0"/>
              <a:pPr/>
              <a:t>35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5989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8B9E876-158A-4B7B-AA86-776D4BDCF0F0}" type="slidenum">
              <a:rPr lang="en-US" smtClean="0"/>
              <a:pPr/>
              <a:t>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2843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03E305C-3B2D-43DB-9395-1B3DC60BA426}" type="slidenum">
              <a:rPr lang="en-US" smtClean="0"/>
              <a:pPr/>
              <a:t>36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35786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Here are my results.  The model quantifies flux for</a:t>
            </a:r>
            <a:r>
              <a:rPr lang="en-US" baseline="0" dirty="0"/>
              <a:t> each of the major C pools.  Onsite flux is the sum of live and dead flux.  Offsite flux tracks the fate of C in the forest products sectors.  Total flux is the sum of onsite and offsite flux.</a:t>
            </a:r>
            <a:r>
              <a:rPr lang="en-US" dirty="0"/>
              <a:t>  In all of these graphs, a positive flux represents a net release of C to the atmosphere (a source) and a negative flux indicates a net uptake of C from the atmosphere (a sink).  The red line</a:t>
            </a:r>
            <a:r>
              <a:rPr lang="en-US" baseline="0" dirty="0"/>
              <a:t> represents the results of running the model using Warren Cohen’s difference-based disturbance layer.  This difference-based layer maps disturbance at 3-7 year intervals for the period from 72-95.  I also ran the model using just the </a:t>
            </a:r>
            <a:r>
              <a:rPr lang="en-US" baseline="0" dirty="0" err="1"/>
              <a:t>Landtrender</a:t>
            </a:r>
            <a:r>
              <a:rPr lang="en-US" baseline="0" dirty="0"/>
              <a:t> disturbance layer that maps disturbance annually for the period from 85-2008.</a:t>
            </a:r>
          </a:p>
          <a:p>
            <a:r>
              <a:rPr lang="en-US" baseline="0" dirty="0"/>
              <a:t>Note that, for the purpose of this analysis, I don’t distinguish between timber harvest and fire.  Although fire and timber harvest have different effects on C flux, I didn’t feel that it was necessary to add this detail to the model since, in most years, the amount of fire was trivial compared with the amount of timber harvest.  The one glaring exception to this was 2002 when the Biscuit fire burned ~500,000 acres in southern OR.  Note the huge spike in C flux in response to this fire.</a:t>
            </a:r>
          </a:p>
          <a:p>
            <a:r>
              <a:rPr lang="en-US" dirty="0"/>
              <a:t>Examining</a:t>
            </a:r>
            <a:r>
              <a:rPr lang="en-US" baseline="0" dirty="0"/>
              <a:t> each of these graphs:</a:t>
            </a:r>
          </a:p>
          <a:p>
            <a:r>
              <a:rPr lang="en-US" baseline="0" dirty="0"/>
              <a:t>Live: note that, in most years, the living pool is a net sink for C.  The years when the living pool is a source occur when the harvest rate (and/or burn rate) exceeds the rate of </a:t>
            </a:r>
            <a:r>
              <a:rPr lang="en-US" baseline="0" dirty="0" err="1"/>
              <a:t>regrowth</a:t>
            </a:r>
            <a:r>
              <a:rPr lang="en-US" baseline="0" dirty="0"/>
              <a:t>.</a:t>
            </a:r>
          </a:p>
          <a:p>
            <a:r>
              <a:rPr lang="en-US" baseline="0" dirty="0"/>
              <a:t>Dead: In most years, the dead pool is a source in that the decay rate exceeds the rate of conversion of living C to dead C</a:t>
            </a:r>
          </a:p>
          <a:p>
            <a:r>
              <a:rPr lang="en-US" baseline="0" dirty="0"/>
              <a:t>Offsite: Always a net sink in that the addition of C to this pool has always exceeded the loss rate from this pool.</a:t>
            </a:r>
          </a:p>
          <a:p>
            <a:r>
              <a:rPr lang="en-US" baseline="0" dirty="0"/>
              <a:t>Total: During the 70s and 80s, the high harvest rate generally resulted in a net release of about 1 Mg C/ha/yr.  During the 90s, the region absorbed about 0.5 Mg C/ha/yr.  The 2002 fire caused a short spike in C emissions and, over the past few year, C-flux has been just slightly negative (sink).</a:t>
            </a:r>
          </a:p>
          <a:p>
            <a:r>
              <a:rPr lang="en-US" baseline="0" dirty="0"/>
              <a:t>Over the entire 36 year period, the region has been a net source for 0.29 Mg C/ha/yr.</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37</a:t>
            </a:fld>
            <a:endParaRPr lang="en-US"/>
          </a:p>
        </p:txBody>
      </p:sp>
    </p:spTree>
    <p:extLst>
      <p:ext uri="{BB962C8B-B14F-4D97-AF65-F5344CB8AC3E}">
        <p14:creationId xmlns:p14="http://schemas.microsoft.com/office/powerpoint/2010/main" val="1916355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left panel presents</a:t>
            </a:r>
            <a:r>
              <a:rPr lang="en-US" baseline="0" dirty="0"/>
              <a:t> the spatial pattern of C flux fro the entire 36 year interval.   As you can see, there is considerable spatial variability in C flux. The b</a:t>
            </a:r>
            <a:r>
              <a:rPr lang="en-US" dirty="0"/>
              <a:t>iggest patches</a:t>
            </a:r>
            <a:r>
              <a:rPr lang="en-US" baseline="0" dirty="0"/>
              <a:t> of C source are on private lands in the cascades and the coast range.  USFS lands include both sources and sinks.</a:t>
            </a:r>
          </a:p>
          <a:p>
            <a:r>
              <a:rPr lang="en-US" baseline="0" dirty="0"/>
              <a:t>Note that there seems to be quite a lot of blue on the C-flux map.  Most of the area appears to be a slight sink.  However, there is a fair amount of yellow and a bit of bright red.  These are the sources; the areas that are losing carbon.</a:t>
            </a:r>
          </a:p>
          <a:p>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38</a:t>
            </a:fld>
            <a:endParaRPr lang="en-US"/>
          </a:p>
        </p:txBody>
      </p:sp>
    </p:spTree>
    <p:extLst>
      <p:ext uri="{BB962C8B-B14F-4D97-AF65-F5344CB8AC3E}">
        <p14:creationId xmlns:p14="http://schemas.microsoft.com/office/powerpoint/2010/main" val="778404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39</a:t>
            </a:fld>
            <a:endParaRPr lang="en-US"/>
          </a:p>
        </p:txBody>
      </p:sp>
    </p:spTree>
    <p:extLst>
      <p:ext uri="{BB962C8B-B14F-4D97-AF65-F5344CB8AC3E}">
        <p14:creationId xmlns:p14="http://schemas.microsoft.com/office/powerpoint/2010/main" val="3013337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Here are my results.  The model quantifies flux for</a:t>
            </a:r>
            <a:r>
              <a:rPr lang="en-US" baseline="0" dirty="0"/>
              <a:t> each of the major C pools.  Onsite flux is the sum of live and dead flux.  Offsite flux tracks the fate of C in the forest products sectors.  Total flux is the sum of onsite and offsite flux.</a:t>
            </a:r>
            <a:r>
              <a:rPr lang="en-US" dirty="0"/>
              <a:t>  In all of these graphs, a positive flux represents a net release of C to the atmosphere (a source) and a negative flux indicates a net uptake of C from the atmosphere (a sink).  The red line</a:t>
            </a:r>
            <a:r>
              <a:rPr lang="en-US" baseline="0" dirty="0"/>
              <a:t> represents the results of running the model using Warren Cohen’s difference-based disturbance layer.  This difference-based layer maps disturbance at 3-7 year intervals for the period from 72-95.  I also ran the model using just the </a:t>
            </a:r>
            <a:r>
              <a:rPr lang="en-US" baseline="0" dirty="0" err="1"/>
              <a:t>Landtrender</a:t>
            </a:r>
            <a:r>
              <a:rPr lang="en-US" baseline="0" dirty="0"/>
              <a:t> disturbance layer that maps disturbance annually for the period from 85-2008.</a:t>
            </a:r>
          </a:p>
          <a:p>
            <a:r>
              <a:rPr lang="en-US" baseline="0" dirty="0"/>
              <a:t>Note that, for the purpose of this analysis, I don’t distinguish between timber harvest and fire.  Although fire and timber harvest have different effects on C flux, I didn’t feel that it was necessary to add this detail to the model since, in most years, the amount of fire was trivial compared with the amount of timber harvest.  The one glaring exception to this was 2002 when the Biscuit fire burned ~500,000 acres in southern OR.  Note the huge spike in C flux in response to this fire.</a:t>
            </a:r>
          </a:p>
          <a:p>
            <a:r>
              <a:rPr lang="en-US" dirty="0"/>
              <a:t>Examining</a:t>
            </a:r>
            <a:r>
              <a:rPr lang="en-US" baseline="0" dirty="0"/>
              <a:t> each of these graphs:</a:t>
            </a:r>
          </a:p>
          <a:p>
            <a:r>
              <a:rPr lang="en-US" baseline="0" dirty="0"/>
              <a:t>Live: note that, in most years, the living pool is a net sink for C.  The years when the living pool is a source occur when the harvest rate (and/or burn rate) exceeds the rate of </a:t>
            </a:r>
            <a:r>
              <a:rPr lang="en-US" baseline="0" dirty="0" err="1"/>
              <a:t>regrowth</a:t>
            </a:r>
            <a:r>
              <a:rPr lang="en-US" baseline="0" dirty="0"/>
              <a:t>.</a:t>
            </a:r>
          </a:p>
          <a:p>
            <a:r>
              <a:rPr lang="en-US" baseline="0" dirty="0"/>
              <a:t>Dead: In most years, the dead pool is a source in that the decay rate exceeds the rate of conversion of living C to dead C</a:t>
            </a:r>
          </a:p>
          <a:p>
            <a:r>
              <a:rPr lang="en-US" baseline="0" dirty="0"/>
              <a:t>Offsite: Always a net sink in that the addition of C to this pool has always exceeded the loss rate from this pool.</a:t>
            </a:r>
          </a:p>
          <a:p>
            <a:r>
              <a:rPr lang="en-US" baseline="0" dirty="0"/>
              <a:t>Total: During the 70s and 80s, the high harvest rate generally resulted in a net release of about 1 Mg C/ha/yr.  During the 90s, the region absorbed about 0.5 Mg C/ha/yr.  The 2002 fire caused a short spike in C emissions and, over the past few year, C-flux has been just slightly negative (sink).</a:t>
            </a:r>
          </a:p>
          <a:p>
            <a:r>
              <a:rPr lang="en-US" baseline="0" dirty="0"/>
              <a:t>Over the entire 36 year period, the region has been a net source for 0.29 Mg C/ha/yr.</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40</a:t>
            </a:fld>
            <a:endParaRPr lang="en-US"/>
          </a:p>
        </p:txBody>
      </p:sp>
    </p:spTree>
    <p:extLst>
      <p:ext uri="{BB962C8B-B14F-4D97-AF65-F5344CB8AC3E}">
        <p14:creationId xmlns:p14="http://schemas.microsoft.com/office/powerpoint/2010/main" val="3426414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41</a:t>
            </a:fld>
            <a:endParaRPr lang="en-US"/>
          </a:p>
        </p:txBody>
      </p:sp>
    </p:spTree>
    <p:extLst>
      <p:ext uri="{BB962C8B-B14F-4D97-AF65-F5344CB8AC3E}">
        <p14:creationId xmlns:p14="http://schemas.microsoft.com/office/powerpoint/2010/main" val="2227925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42</a:t>
            </a:fld>
            <a:endParaRPr lang="en-US"/>
          </a:p>
        </p:txBody>
      </p:sp>
    </p:spTree>
    <p:extLst>
      <p:ext uri="{BB962C8B-B14F-4D97-AF65-F5344CB8AC3E}">
        <p14:creationId xmlns:p14="http://schemas.microsoft.com/office/powerpoint/2010/main" val="3416677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Decay rate for dead: 3%/yr</a:t>
            </a:r>
          </a:p>
          <a:p>
            <a:r>
              <a:rPr lang="en-US" dirty="0"/>
              <a:t>Decay (loss) rate for forest products: 0.85%/yr</a:t>
            </a:r>
          </a:p>
          <a:p>
            <a:r>
              <a:rPr lang="en-US" dirty="0"/>
              <a:t>At harvest,</a:t>
            </a:r>
            <a:r>
              <a:rPr lang="en-US" baseline="0" dirty="0"/>
              <a:t> 50% of the pre-harvest living pool gets added to the dead pool and remains onsite.</a:t>
            </a:r>
          </a:p>
          <a:p>
            <a:r>
              <a:rPr lang="en-US" baseline="0" dirty="0"/>
              <a:t>Of the 50% of the pre-harvest living pool that leaves the site on logging trucks, 40% is lost to the atmosphere during the first year due to losses during primary and secondary manufacturing.  The remaining 60%, 30% of the pre-harvest living pool (0.5*0.6=0.3 or 30%), goes into forest products with a relatively long lifetime.  However, even these long-lived forest products don’t last forever and these are lost at a rate of 0.85% per year.</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43</a:t>
            </a:fld>
            <a:endParaRPr lang="en-US"/>
          </a:p>
        </p:txBody>
      </p:sp>
    </p:spTree>
    <p:extLst>
      <p:ext uri="{BB962C8B-B14F-4D97-AF65-F5344CB8AC3E}">
        <p14:creationId xmlns:p14="http://schemas.microsoft.com/office/powerpoint/2010/main" val="1807179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44</a:t>
            </a:fld>
            <a:endParaRPr lang="en-US"/>
          </a:p>
        </p:txBody>
      </p:sp>
    </p:spTree>
    <p:extLst>
      <p:ext uri="{BB962C8B-B14F-4D97-AF65-F5344CB8AC3E}">
        <p14:creationId xmlns:p14="http://schemas.microsoft.com/office/powerpoint/2010/main" val="1829254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45</a:t>
            </a:fld>
            <a:endParaRPr lang="en-US"/>
          </a:p>
        </p:txBody>
      </p:sp>
    </p:spTree>
    <p:extLst>
      <p:ext uri="{BB962C8B-B14F-4D97-AF65-F5344CB8AC3E}">
        <p14:creationId xmlns:p14="http://schemas.microsoft.com/office/powerpoint/2010/main" val="157677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F88779-A429-411B-8E2D-7C22D6610E28}" type="slidenum">
              <a:rPr lang="en-US" smtClean="0"/>
              <a:pPr/>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12295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Largest release of C is coming from</a:t>
            </a:r>
            <a:r>
              <a:rPr lang="en-US" baseline="0" dirty="0"/>
              <a:t> private lands; largest sinks on state lands</a:t>
            </a:r>
            <a:endParaRPr lang="en-US" dirty="0"/>
          </a:p>
        </p:txBody>
      </p:sp>
      <p:sp>
        <p:nvSpPr>
          <p:cNvPr id="4" name="Slide Number Placeholder 3"/>
          <p:cNvSpPr>
            <a:spLocks noGrp="1"/>
          </p:cNvSpPr>
          <p:nvPr>
            <p:ph type="sldNum" sz="quarter" idx="10"/>
          </p:nvPr>
        </p:nvSpPr>
        <p:spPr/>
        <p:txBody>
          <a:bodyPr/>
          <a:lstStyle/>
          <a:p>
            <a:fld id="{14EF4815-F5CF-4B02-B0A3-9B56B6204C60}" type="slidenum">
              <a:rPr lang="en-US" smtClean="0"/>
              <a:pPr/>
              <a:t>46</a:t>
            </a:fld>
            <a:endParaRPr lang="en-US"/>
          </a:p>
        </p:txBody>
      </p:sp>
    </p:spTree>
    <p:extLst>
      <p:ext uri="{BB962C8B-B14F-4D97-AF65-F5344CB8AC3E}">
        <p14:creationId xmlns:p14="http://schemas.microsoft.com/office/powerpoint/2010/main" val="3613004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7AF6532-5507-4765-A6E7-0F499B476F7B}" type="slidenum">
              <a:rPr lang="en-US" smtClean="0"/>
              <a:pPr/>
              <a:t>47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a:t>Model underestimates C harvest by about 20%.  Biggest error may be in Coast Range and in how we deal with hardwoods; we model hardwood dominated stands as having an age of 20-30 years but, in the Coast Range, these stands may be 60-80 yrs of age.</a:t>
            </a:r>
          </a:p>
        </p:txBody>
      </p:sp>
    </p:spTree>
    <p:extLst>
      <p:ext uri="{BB962C8B-B14F-4D97-AF65-F5344CB8AC3E}">
        <p14:creationId xmlns:p14="http://schemas.microsoft.com/office/powerpoint/2010/main" val="3711060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6AB30F0-DE1E-47B7-82EC-BDF095AA9A97}" type="slidenum">
              <a:rPr lang="en-US" smtClean="0"/>
              <a:pPr/>
              <a:t>48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56867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EF4815-F5CF-4B02-B0A3-9B56B6204C60}" type="slidenum">
              <a:rPr lang="en-US" smtClean="0"/>
              <a:pPr/>
              <a:t>49</a:t>
            </a:fld>
            <a:endParaRPr lang="en-US"/>
          </a:p>
        </p:txBody>
      </p:sp>
    </p:spTree>
    <p:extLst>
      <p:ext uri="{BB962C8B-B14F-4D97-AF65-F5344CB8AC3E}">
        <p14:creationId xmlns:p14="http://schemas.microsoft.com/office/powerpoint/2010/main" val="378177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BE4BF0-2D7B-4B7B-BAC3-F2D29ACEC3D3}" type="slidenum">
              <a:rPr lang="en-US" smtClean="0"/>
              <a:pPr/>
              <a:t>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191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919164B-0AD6-446C-A9BC-C5170C965924}" type="slidenum">
              <a:rPr lang="en-US" smtClean="0"/>
              <a:pPr/>
              <a:t>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8293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18FEE2-BA8C-44A3-829B-BB50495721D3}" type="slidenum">
              <a:rPr lang="en-US" smtClean="0"/>
              <a:pPr/>
              <a:t>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2137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FE6FE1F-D959-4A0E-9738-2C5C8DDC2E4A}" type="slidenum">
              <a:rPr lang="en-US" smtClean="0"/>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0566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AAADCD3-3642-4DCF-8E63-80A1A29FE6CA}" type="slidenum">
              <a:rPr lang="en-US" smtClean="0"/>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t>Annual variation in CO2 levels correspond to seasonal variation in photosynthetic rate.  In N hemisphere, CO2 levels decline during the summer growing season and increase during the winter months.</a:t>
            </a:r>
          </a:p>
          <a:p>
            <a:r>
              <a:rPr lang="en-US" dirty="0"/>
              <a:t>Source: http://www.esrl.noaa.gov/gmd/ccgg/trends/</a:t>
            </a:r>
          </a:p>
        </p:txBody>
      </p:sp>
    </p:spTree>
    <p:extLst>
      <p:ext uri="{BB962C8B-B14F-4D97-AF65-F5344CB8AC3E}">
        <p14:creationId xmlns:p14="http://schemas.microsoft.com/office/powerpoint/2010/main" val="88254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663F94C-1C5C-4014-A71E-26506A4E45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6547B06-F87C-43AE-9C4F-3CA5FDF020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EAE6-19B4-46EB-BF91-0837768F25B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6882-5799-4DEE-A78E-EB572B257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8EAE6-19B4-46EB-BF91-0837768F25BF}"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66882-5799-4DEE-A78E-EB572B257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Autofit/>
          </a:bodyPr>
          <a:lstStyle/>
          <a:p>
            <a:r>
              <a:rPr lang="en-US" b="1" i="1" dirty="0"/>
              <a:t>Spatial and Temporal Patterns of Carbon Storage and Flux in PNW Forests: 1972-2008</a:t>
            </a:r>
            <a:endParaRPr lang="en-US" i="1" dirty="0"/>
          </a:p>
        </p:txBody>
      </p:sp>
      <p:sp>
        <p:nvSpPr>
          <p:cNvPr id="3" name="Subtitle 2"/>
          <p:cNvSpPr>
            <a:spLocks noGrp="1"/>
          </p:cNvSpPr>
          <p:nvPr>
            <p:ph type="subTitle" idx="1"/>
          </p:nvPr>
        </p:nvSpPr>
        <p:spPr>
          <a:xfrm>
            <a:off x="1371600" y="3048000"/>
            <a:ext cx="6400800" cy="1905000"/>
          </a:xfrm>
        </p:spPr>
        <p:txBody>
          <a:bodyPr>
            <a:normAutofit fontScale="62500" lnSpcReduction="20000"/>
          </a:bodyPr>
          <a:lstStyle/>
          <a:p>
            <a:r>
              <a:rPr lang="en-US" dirty="0">
                <a:solidFill>
                  <a:schemeClr val="tx1"/>
                </a:solidFill>
              </a:rPr>
              <a:t>David Wallin</a:t>
            </a:r>
            <a:r>
              <a:rPr lang="en-US" baseline="30000" dirty="0">
                <a:solidFill>
                  <a:schemeClr val="tx1"/>
                </a:solidFill>
              </a:rPr>
              <a:t>1</a:t>
            </a:r>
          </a:p>
          <a:p>
            <a:r>
              <a:rPr lang="en-US" dirty="0">
                <a:solidFill>
                  <a:schemeClr val="tx1"/>
                </a:solidFill>
              </a:rPr>
              <a:t>Peter Homann</a:t>
            </a:r>
            <a:r>
              <a:rPr lang="en-US" baseline="30000" dirty="0">
                <a:solidFill>
                  <a:schemeClr val="tx1"/>
                </a:solidFill>
              </a:rPr>
              <a:t>1</a:t>
            </a:r>
            <a:endParaRPr lang="en-US" dirty="0">
              <a:solidFill>
                <a:schemeClr val="tx1"/>
              </a:solidFill>
            </a:endParaRPr>
          </a:p>
          <a:p>
            <a:r>
              <a:rPr lang="en-US" dirty="0">
                <a:solidFill>
                  <a:schemeClr val="tx1"/>
                </a:solidFill>
              </a:rPr>
              <a:t>Mark Harmon</a:t>
            </a:r>
            <a:r>
              <a:rPr lang="en-US" baseline="30000" dirty="0">
                <a:solidFill>
                  <a:schemeClr val="tx1"/>
                </a:solidFill>
              </a:rPr>
              <a:t>2</a:t>
            </a:r>
            <a:endParaRPr lang="en-US" dirty="0">
              <a:solidFill>
                <a:schemeClr val="tx1"/>
              </a:solidFill>
            </a:endParaRPr>
          </a:p>
          <a:p>
            <a:r>
              <a:rPr lang="en-US" dirty="0">
                <a:solidFill>
                  <a:schemeClr val="tx1"/>
                </a:solidFill>
              </a:rPr>
              <a:t>Warren Cohen</a:t>
            </a:r>
            <a:r>
              <a:rPr lang="en-US" baseline="30000" dirty="0">
                <a:solidFill>
                  <a:schemeClr val="tx1"/>
                </a:solidFill>
              </a:rPr>
              <a:t>3</a:t>
            </a:r>
            <a:endParaRPr lang="en-US" dirty="0">
              <a:solidFill>
                <a:schemeClr val="tx1"/>
              </a:solidFill>
            </a:endParaRPr>
          </a:p>
          <a:p>
            <a:r>
              <a:rPr lang="en-US" dirty="0">
                <a:solidFill>
                  <a:schemeClr val="tx1"/>
                </a:solidFill>
              </a:rPr>
              <a:t>Robert Kennedy</a:t>
            </a:r>
            <a:r>
              <a:rPr lang="en-US" baseline="30000" dirty="0">
                <a:solidFill>
                  <a:schemeClr val="tx1"/>
                </a:solidFill>
              </a:rPr>
              <a:t>2</a:t>
            </a:r>
          </a:p>
          <a:p>
            <a:r>
              <a:rPr lang="en-US" dirty="0">
                <a:solidFill>
                  <a:schemeClr val="tx1"/>
                </a:solidFill>
              </a:rPr>
              <a:t>Olga Krankina</a:t>
            </a:r>
            <a:r>
              <a:rPr lang="en-US" baseline="30000" dirty="0">
                <a:solidFill>
                  <a:schemeClr val="tx1"/>
                </a:solidFill>
              </a:rPr>
              <a:t>2</a:t>
            </a:r>
            <a:endParaRPr lang="en-US" dirty="0">
              <a:solidFill>
                <a:schemeClr val="tx1"/>
              </a:solidFill>
            </a:endParaRPr>
          </a:p>
          <a:p>
            <a:endParaRPr lang="en-US" dirty="0"/>
          </a:p>
          <a:p>
            <a:endParaRPr lang="en-US" dirty="0"/>
          </a:p>
        </p:txBody>
      </p:sp>
      <p:sp>
        <p:nvSpPr>
          <p:cNvPr id="4" name="Subtitle 2"/>
          <p:cNvSpPr txBox="1">
            <a:spLocks/>
          </p:cNvSpPr>
          <p:nvPr/>
        </p:nvSpPr>
        <p:spPr>
          <a:xfrm>
            <a:off x="914400" y="5410200"/>
            <a:ext cx="6400800" cy="1143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30000" noProof="0" dirty="0">
                <a:ln>
                  <a:noFill/>
                </a:ln>
                <a:effectLst/>
                <a:uLnTx/>
                <a:uFillTx/>
                <a:latin typeface="+mn-lt"/>
                <a:ea typeface="+mn-ea"/>
                <a:cs typeface="+mn-cs"/>
              </a:rPr>
              <a:t>1</a:t>
            </a:r>
            <a:r>
              <a:rPr kumimoji="0" lang="en-US" sz="1600" b="0" i="0" u="none" strike="noStrike" kern="1200" cap="none" spc="0" normalizeH="0" baseline="0" noProof="0" dirty="0">
                <a:ln>
                  <a:noFill/>
                </a:ln>
                <a:effectLst/>
                <a:uLnTx/>
                <a:uFillTx/>
                <a:latin typeface="+mn-lt"/>
                <a:ea typeface="+mn-ea"/>
                <a:cs typeface="+mn-cs"/>
              </a:rPr>
              <a:t>Western Washington University,</a:t>
            </a:r>
            <a:r>
              <a:rPr kumimoji="0" lang="en-US" sz="1600" b="0" i="0" u="none" strike="noStrike" kern="1200" cap="none" spc="0" normalizeH="0" noProof="0" dirty="0">
                <a:ln>
                  <a:noFill/>
                </a:ln>
                <a:effectLst/>
                <a:uLnTx/>
                <a:uFillTx/>
                <a:latin typeface="+mn-lt"/>
                <a:ea typeface="+mn-ea"/>
                <a:cs typeface="+mn-cs"/>
              </a:rPr>
              <a:t> Bellingham, WA; david.wallin@wwu.edu</a:t>
            </a:r>
            <a:endParaRPr kumimoji="0" lang="en-US" sz="1600" b="0"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30000" noProof="0" dirty="0">
                <a:ln>
                  <a:noFill/>
                </a:ln>
                <a:effectLst/>
                <a:uLnTx/>
                <a:uFillTx/>
                <a:latin typeface="+mn-lt"/>
                <a:ea typeface="+mn-ea"/>
                <a:cs typeface="+mn-cs"/>
              </a:rPr>
              <a:t>2</a:t>
            </a:r>
            <a:r>
              <a:rPr kumimoji="0" lang="en-US" sz="1600" b="0" i="0" u="none" strike="noStrike" kern="1200" cap="none" spc="0" normalizeH="0" baseline="0" noProof="0" dirty="0">
                <a:ln>
                  <a:noFill/>
                </a:ln>
                <a:effectLst/>
                <a:uLnTx/>
                <a:uFillTx/>
                <a:latin typeface="+mn-lt"/>
                <a:ea typeface="+mn-ea"/>
                <a:cs typeface="+mn-cs"/>
              </a:rPr>
              <a:t>Oregon State University</a:t>
            </a:r>
            <a:r>
              <a:rPr kumimoji="0" lang="en-US" sz="1600" b="0" i="0" u="none" strike="noStrike" kern="1200" cap="none" spc="0" normalizeH="0" noProof="0" dirty="0">
                <a:ln>
                  <a:noFill/>
                </a:ln>
                <a:effectLst/>
                <a:uLnTx/>
                <a:uFillTx/>
                <a:latin typeface="+mn-lt"/>
                <a:ea typeface="+mn-ea"/>
                <a:cs typeface="+mn-cs"/>
              </a:rPr>
              <a:t>, Corvallis, OR</a:t>
            </a:r>
            <a:endParaRPr kumimoji="0" lang="en-US" sz="1600" b="0"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30000" noProof="0" dirty="0">
                <a:ln>
                  <a:noFill/>
                </a:ln>
                <a:effectLst/>
                <a:uLnTx/>
                <a:uFillTx/>
                <a:latin typeface="+mn-lt"/>
                <a:ea typeface="+mn-ea"/>
                <a:cs typeface="+mn-cs"/>
              </a:rPr>
              <a:t>3</a:t>
            </a:r>
            <a:r>
              <a:rPr kumimoji="0" lang="en-US" sz="1600" b="0" i="0" u="none" strike="noStrike" kern="1200" cap="none" spc="0" normalizeH="0" baseline="0" noProof="0" dirty="0">
                <a:ln>
                  <a:noFill/>
                </a:ln>
                <a:effectLst/>
                <a:uLnTx/>
                <a:uFillTx/>
                <a:latin typeface="+mn-lt"/>
                <a:ea typeface="+mn-ea"/>
                <a:cs typeface="+mn-cs"/>
              </a:rPr>
              <a:t>USDA Forest Service, Corvallis, 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sz="2800" b="1" i="1" dirty="0"/>
              <a:t>Even more recent records reveal that atmospheric CO</a:t>
            </a:r>
            <a:r>
              <a:rPr lang="en-US" sz="2800" b="1" i="1" baseline="-25000" dirty="0"/>
              <a:t>2</a:t>
            </a:r>
            <a:r>
              <a:rPr lang="en-US" sz="2800" b="1" i="1" dirty="0"/>
              <a:t> concentrations continue to increase</a:t>
            </a:r>
            <a:endParaRPr lang="en-US" sz="2800" dirty="0"/>
          </a:p>
        </p:txBody>
      </p:sp>
      <p:sp>
        <p:nvSpPr>
          <p:cNvPr id="2" name="TextBox 1"/>
          <p:cNvSpPr txBox="1"/>
          <p:nvPr/>
        </p:nvSpPr>
        <p:spPr>
          <a:xfrm>
            <a:off x="2667000" y="6324600"/>
            <a:ext cx="4267200" cy="646331"/>
          </a:xfrm>
          <a:prstGeom prst="rect">
            <a:avLst/>
          </a:prstGeom>
          <a:noFill/>
        </p:spPr>
        <p:txBody>
          <a:bodyPr wrap="square" rtlCol="0">
            <a:spAutoFit/>
          </a:bodyPr>
          <a:lstStyle/>
          <a:p>
            <a:r>
              <a:rPr lang="en-US" i="1" dirty="0"/>
              <a:t>Current atmospheric CO2 level is ~415</a:t>
            </a:r>
          </a:p>
          <a:p>
            <a:r>
              <a:rPr lang="en-US" i="1" dirty="0"/>
              <a:t> ppm</a:t>
            </a:r>
          </a:p>
        </p:txBody>
      </p:sp>
      <p:pic>
        <p:nvPicPr>
          <p:cNvPr id="5" name="Picture 4">
            <a:extLst>
              <a:ext uri="{FF2B5EF4-FFF2-40B4-BE49-F238E27FC236}">
                <a16:creationId xmlns:a16="http://schemas.microsoft.com/office/drawing/2014/main" id="{48176FC1-0E55-148A-B73A-DCCB43975475}"/>
              </a:ext>
            </a:extLst>
          </p:cNvPr>
          <p:cNvPicPr>
            <a:picLocks noChangeAspect="1"/>
          </p:cNvPicPr>
          <p:nvPr/>
        </p:nvPicPr>
        <p:blipFill>
          <a:blip r:embed="rId3"/>
          <a:stretch>
            <a:fillRect/>
          </a:stretch>
        </p:blipFill>
        <p:spPr>
          <a:xfrm>
            <a:off x="990600" y="1173408"/>
            <a:ext cx="7281863" cy="5132141"/>
          </a:xfrm>
          <a:prstGeom prst="rect">
            <a:avLst/>
          </a:prstGeom>
        </p:spPr>
      </p:pic>
    </p:spTree>
    <p:extLst>
      <p:ext uri="{BB962C8B-B14F-4D97-AF65-F5344CB8AC3E}">
        <p14:creationId xmlns:p14="http://schemas.microsoft.com/office/powerpoint/2010/main" val="24800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b="1" i="1" dirty="0"/>
              <a:t>Why is the global carbon cycle important?</a:t>
            </a:r>
            <a:endParaRPr lang="en-US" sz="2800" b="1" i="1" dirty="0"/>
          </a:p>
        </p:txBody>
      </p:sp>
      <p:sp>
        <p:nvSpPr>
          <p:cNvPr id="23555" name="Rectangle 3"/>
          <p:cNvSpPr>
            <a:spLocks noGrp="1" noChangeArrowheads="1"/>
          </p:cNvSpPr>
          <p:nvPr>
            <p:ph type="body" idx="1"/>
          </p:nvPr>
        </p:nvSpPr>
        <p:spPr/>
        <p:txBody>
          <a:bodyPr/>
          <a:lstStyle/>
          <a:p>
            <a:pPr marL="514350" indent="-514350">
              <a:buFont typeface="+mj-lt"/>
              <a:buAutoNum type="arabicPeriod"/>
            </a:pPr>
            <a:r>
              <a:rPr lang="en-US" sz="2800" dirty="0"/>
              <a:t>All life on the planet is based upon the cycling of carbon</a:t>
            </a:r>
          </a:p>
          <a:p>
            <a:pPr marL="514350" indent="-514350">
              <a:buFont typeface="+mj-lt"/>
              <a:buAutoNum type="arabicPeriod"/>
            </a:pPr>
            <a:r>
              <a:rPr lang="en-US" sz="2800" dirty="0"/>
              <a:t>Atmospheric concentrations of CO</a:t>
            </a:r>
            <a:r>
              <a:rPr lang="en-US" sz="2800" baseline="-25000" dirty="0"/>
              <a:t>2</a:t>
            </a:r>
            <a:r>
              <a:rPr lang="en-US" sz="2800" dirty="0"/>
              <a:t> have increased substantially over the past century or so, largely as a result of the combustion of fossil fuels</a:t>
            </a:r>
          </a:p>
          <a:p>
            <a:pPr marL="514350" indent="-514350">
              <a:buFont typeface="+mj-lt"/>
              <a:buAutoNum type="arabicPeriod"/>
            </a:pPr>
            <a:r>
              <a:rPr lang="en-US" sz="2800" b="1" dirty="0">
                <a:solidFill>
                  <a:srgbClr val="00B050"/>
                </a:solidFill>
              </a:rPr>
              <a:t>CO</a:t>
            </a:r>
            <a:r>
              <a:rPr lang="en-US" sz="2800" b="1" baseline="-25000" dirty="0">
                <a:solidFill>
                  <a:srgbClr val="00B050"/>
                </a:solidFill>
              </a:rPr>
              <a:t>2 </a:t>
            </a:r>
            <a:r>
              <a:rPr lang="en-US" sz="2800" b="1" dirty="0">
                <a:solidFill>
                  <a:srgbClr val="00B050"/>
                </a:solidFill>
              </a:rPr>
              <a:t>is a “greenhouse gas” and, as such, increasing atmospheric concentrations of CO</a:t>
            </a:r>
            <a:r>
              <a:rPr lang="en-US" sz="2800" b="1" baseline="-25000" dirty="0">
                <a:solidFill>
                  <a:srgbClr val="00B050"/>
                </a:solidFill>
              </a:rPr>
              <a:t>2</a:t>
            </a:r>
            <a:r>
              <a:rPr lang="en-US" sz="2800" b="1" dirty="0">
                <a:solidFill>
                  <a:srgbClr val="00B050"/>
                </a:solidFill>
              </a:rPr>
              <a:t> have the potential to cause major changes in the earth’s climate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800" b="1" i="1"/>
              <a:t>A “Greenhouse Gas”; What does this mean?</a:t>
            </a:r>
          </a:p>
        </p:txBody>
      </p:sp>
      <p:sp>
        <p:nvSpPr>
          <p:cNvPr id="24579" name="Rectangle 3"/>
          <p:cNvSpPr>
            <a:spLocks noGrp="1" noChangeArrowheads="1"/>
          </p:cNvSpPr>
          <p:nvPr>
            <p:ph type="body" sz="half" idx="1"/>
          </p:nvPr>
        </p:nvSpPr>
        <p:spPr>
          <a:xfrm>
            <a:off x="685800" y="1752600"/>
            <a:ext cx="7467600" cy="4114800"/>
          </a:xfrm>
        </p:spPr>
        <p:txBody>
          <a:bodyPr/>
          <a:lstStyle/>
          <a:p>
            <a:r>
              <a:rPr lang="en-US" sz="2400" dirty="0"/>
              <a:t>Greenhouse gasses absorb EM energy very strongly at wavelengths (8-10 um) where the earth is emitting EM energy to space.  This results in a warming of the atmosphere.</a:t>
            </a:r>
          </a:p>
        </p:txBody>
      </p:sp>
      <p:pic>
        <p:nvPicPr>
          <p:cNvPr id="24580" name="Picture 6" descr="L&amp;Kfig1_5ab"/>
          <p:cNvPicPr>
            <a:picLocks noGrp="1" noChangeAspect="1" noChangeArrowheads="1"/>
          </p:cNvPicPr>
          <p:nvPr>
            <p:ph sz="half" idx="2"/>
          </p:nvPr>
        </p:nvPicPr>
        <p:blipFill>
          <a:blip r:embed="rId3" cstate="print"/>
          <a:srcRect/>
          <a:stretch>
            <a:fillRect/>
          </a:stretch>
        </p:blipFill>
        <p:spPr>
          <a:xfrm>
            <a:off x="1524000" y="3365500"/>
            <a:ext cx="5943600" cy="3416300"/>
          </a:xfrm>
          <a:noFill/>
        </p:spPr>
      </p:pic>
      <p:sp>
        <p:nvSpPr>
          <p:cNvPr id="24581" name="Text Box 8"/>
          <p:cNvSpPr txBox="1">
            <a:spLocks noChangeArrowheads="1"/>
          </p:cNvSpPr>
          <p:nvPr/>
        </p:nvSpPr>
        <p:spPr bwMode="auto">
          <a:xfrm>
            <a:off x="5257800" y="3581400"/>
            <a:ext cx="3276600" cy="338138"/>
          </a:xfrm>
          <a:prstGeom prst="rect">
            <a:avLst/>
          </a:prstGeom>
          <a:noFill/>
          <a:ln w="12700" cap="sq">
            <a:noFill/>
            <a:miter lim="800000"/>
            <a:headEnd type="none" w="sm" len="sm"/>
            <a:tailEnd type="none" w="sm" len="sm"/>
          </a:ln>
        </p:spPr>
        <p:txBody>
          <a:bodyPr>
            <a:spAutoFit/>
          </a:bodyPr>
          <a:lstStyle/>
          <a:p>
            <a:pPr>
              <a:spcBef>
                <a:spcPct val="50000"/>
              </a:spcBef>
            </a:pPr>
            <a:r>
              <a:rPr lang="en-US" sz="1600" b="1" dirty="0">
                <a:solidFill>
                  <a:srgbClr val="FF0000"/>
                </a:solidFill>
              </a:rPr>
              <a:t>Energy inputs from sun</a:t>
            </a:r>
          </a:p>
        </p:txBody>
      </p:sp>
      <p:sp>
        <p:nvSpPr>
          <p:cNvPr id="24582" name="Text Box 9"/>
          <p:cNvSpPr txBox="1">
            <a:spLocks noChangeArrowheads="1"/>
          </p:cNvSpPr>
          <p:nvPr/>
        </p:nvSpPr>
        <p:spPr bwMode="auto">
          <a:xfrm>
            <a:off x="4572000" y="5029200"/>
            <a:ext cx="28194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dirty="0">
                <a:solidFill>
                  <a:srgbClr val="FF0000"/>
                </a:solidFill>
              </a:rPr>
              <a:t>Atmospheric Transmission</a:t>
            </a:r>
          </a:p>
        </p:txBody>
      </p:sp>
      <p:sp>
        <p:nvSpPr>
          <p:cNvPr id="24583" name="Text Box 10"/>
          <p:cNvSpPr txBox="1">
            <a:spLocks noChangeArrowheads="1"/>
          </p:cNvSpPr>
          <p:nvPr/>
        </p:nvSpPr>
        <p:spPr bwMode="auto">
          <a:xfrm>
            <a:off x="1981200" y="4876800"/>
            <a:ext cx="13716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24584" name="Text Box 11"/>
          <p:cNvSpPr txBox="1">
            <a:spLocks noChangeArrowheads="1"/>
          </p:cNvSpPr>
          <p:nvPr/>
        </p:nvSpPr>
        <p:spPr bwMode="auto">
          <a:xfrm>
            <a:off x="1828800" y="4800600"/>
            <a:ext cx="1447800" cy="457200"/>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endParaRPr lang="en-US"/>
          </a:p>
        </p:txBody>
      </p:sp>
      <p:sp>
        <p:nvSpPr>
          <p:cNvPr id="24585" name="Text Box 8"/>
          <p:cNvSpPr txBox="1">
            <a:spLocks noChangeArrowheads="1"/>
          </p:cNvSpPr>
          <p:nvPr/>
        </p:nvSpPr>
        <p:spPr bwMode="auto">
          <a:xfrm>
            <a:off x="5791200" y="3973513"/>
            <a:ext cx="3657600" cy="339725"/>
          </a:xfrm>
          <a:prstGeom prst="rect">
            <a:avLst/>
          </a:prstGeom>
          <a:noFill/>
          <a:ln w="12700" cap="sq">
            <a:noFill/>
            <a:miter lim="800000"/>
            <a:headEnd type="none" w="sm" len="sm"/>
            <a:tailEnd type="none" w="sm" len="sm"/>
          </a:ln>
        </p:spPr>
        <p:txBody>
          <a:bodyPr>
            <a:spAutoFit/>
          </a:bodyPr>
          <a:lstStyle/>
          <a:p>
            <a:pPr>
              <a:spcBef>
                <a:spcPct val="50000"/>
              </a:spcBef>
            </a:pPr>
            <a:r>
              <a:rPr lang="en-US" sz="1600" b="1" dirty="0">
                <a:solidFill>
                  <a:srgbClr val="FF0000"/>
                </a:solidFill>
              </a:rPr>
              <a:t>Energy emitted from earth’s surface</a:t>
            </a:r>
          </a:p>
        </p:txBody>
      </p:sp>
      <p:cxnSp>
        <p:nvCxnSpPr>
          <p:cNvPr id="24586" name="Straight Arrow Connector 10"/>
          <p:cNvCxnSpPr>
            <a:cxnSpLocks noChangeShapeType="1"/>
            <a:stCxn id="24581" idx="1"/>
          </p:cNvCxnSpPr>
          <p:nvPr/>
        </p:nvCxnSpPr>
        <p:spPr bwMode="auto">
          <a:xfrm rot="10800000" flipV="1">
            <a:off x="4953000" y="3751263"/>
            <a:ext cx="304800" cy="58737"/>
          </a:xfrm>
          <a:prstGeom prst="straightConnector1">
            <a:avLst/>
          </a:prstGeom>
          <a:noFill/>
          <a:ln w="25400" cap="sq" algn="ctr">
            <a:solidFill>
              <a:srgbClr val="FF0000"/>
            </a:solidFill>
            <a:round/>
            <a:headEnd type="none" w="sm" len="sm"/>
            <a:tailEnd type="arrow" w="med" len="med"/>
          </a:ln>
        </p:spPr>
      </p:cxnSp>
      <p:cxnSp>
        <p:nvCxnSpPr>
          <p:cNvPr id="24587" name="Straight Arrow Connector 13"/>
          <p:cNvCxnSpPr>
            <a:cxnSpLocks noChangeShapeType="1"/>
          </p:cNvCxnSpPr>
          <p:nvPr/>
        </p:nvCxnSpPr>
        <p:spPr bwMode="auto">
          <a:xfrm rot="10800000" flipV="1">
            <a:off x="5562600" y="4132263"/>
            <a:ext cx="304800" cy="58737"/>
          </a:xfrm>
          <a:prstGeom prst="straightConnector1">
            <a:avLst/>
          </a:prstGeom>
          <a:noFill/>
          <a:ln w="25400" cap="sq" algn="ctr">
            <a:solidFill>
              <a:srgbClr val="FF0000"/>
            </a:solidFill>
            <a:round/>
            <a:headEnd type="none" w="sm" len="sm"/>
            <a:tailEnd type="arrow"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800" b="1" i="1"/>
              <a:t>A “Greenhouse Gas”; What does this mean?</a:t>
            </a:r>
          </a:p>
        </p:txBody>
      </p:sp>
      <p:sp>
        <p:nvSpPr>
          <p:cNvPr id="24579" name="Rectangle 3"/>
          <p:cNvSpPr>
            <a:spLocks noGrp="1" noChangeArrowheads="1"/>
          </p:cNvSpPr>
          <p:nvPr>
            <p:ph type="body" sz="half" idx="1"/>
          </p:nvPr>
        </p:nvSpPr>
        <p:spPr>
          <a:xfrm>
            <a:off x="685800" y="1752600"/>
            <a:ext cx="7467600" cy="4114800"/>
          </a:xfrm>
        </p:spPr>
        <p:txBody>
          <a:bodyPr/>
          <a:lstStyle/>
          <a:p>
            <a:r>
              <a:rPr lang="en-US" sz="2400" dirty="0"/>
              <a:t>Greenhouse gasses absorb EM energy very strongly at wavelengths (8-10 um) where the earth is emitting EM energy to space.  This results in a warming of the atmosphere.</a:t>
            </a:r>
          </a:p>
        </p:txBody>
      </p:sp>
      <p:pic>
        <p:nvPicPr>
          <p:cNvPr id="24580" name="Picture 6" descr="L&amp;Kfig1_5ab"/>
          <p:cNvPicPr>
            <a:picLocks noGrp="1" noChangeAspect="1" noChangeArrowheads="1"/>
          </p:cNvPicPr>
          <p:nvPr>
            <p:ph sz="half" idx="2"/>
          </p:nvPr>
        </p:nvPicPr>
        <p:blipFill>
          <a:blip r:embed="rId3" cstate="print"/>
          <a:srcRect/>
          <a:stretch>
            <a:fillRect/>
          </a:stretch>
        </p:blipFill>
        <p:spPr>
          <a:xfrm>
            <a:off x="1524000" y="3365500"/>
            <a:ext cx="5943600" cy="3416300"/>
          </a:xfrm>
          <a:noFill/>
        </p:spPr>
      </p:pic>
      <p:sp>
        <p:nvSpPr>
          <p:cNvPr id="24581" name="Text Box 8"/>
          <p:cNvSpPr txBox="1">
            <a:spLocks noChangeArrowheads="1"/>
          </p:cNvSpPr>
          <p:nvPr/>
        </p:nvSpPr>
        <p:spPr bwMode="auto">
          <a:xfrm>
            <a:off x="5257800" y="3581400"/>
            <a:ext cx="3276600" cy="338138"/>
          </a:xfrm>
          <a:prstGeom prst="rect">
            <a:avLst/>
          </a:prstGeom>
          <a:noFill/>
          <a:ln w="12700" cap="sq">
            <a:noFill/>
            <a:miter lim="800000"/>
            <a:headEnd type="none" w="sm" len="sm"/>
            <a:tailEnd type="none" w="sm" len="sm"/>
          </a:ln>
        </p:spPr>
        <p:txBody>
          <a:bodyPr>
            <a:spAutoFit/>
          </a:bodyPr>
          <a:lstStyle/>
          <a:p>
            <a:pPr>
              <a:spcBef>
                <a:spcPct val="50000"/>
              </a:spcBef>
            </a:pPr>
            <a:r>
              <a:rPr lang="en-US" sz="1600" b="1" dirty="0">
                <a:solidFill>
                  <a:srgbClr val="FF0000"/>
                </a:solidFill>
              </a:rPr>
              <a:t>Energy inputs from sun</a:t>
            </a:r>
          </a:p>
        </p:txBody>
      </p:sp>
      <p:sp>
        <p:nvSpPr>
          <p:cNvPr id="24582" name="Text Box 9"/>
          <p:cNvSpPr txBox="1">
            <a:spLocks noChangeArrowheads="1"/>
          </p:cNvSpPr>
          <p:nvPr/>
        </p:nvSpPr>
        <p:spPr bwMode="auto">
          <a:xfrm>
            <a:off x="4572000" y="5029200"/>
            <a:ext cx="28194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dirty="0">
                <a:solidFill>
                  <a:srgbClr val="FF0000"/>
                </a:solidFill>
              </a:rPr>
              <a:t>Atmospheric Transmission</a:t>
            </a:r>
          </a:p>
        </p:txBody>
      </p:sp>
      <p:sp>
        <p:nvSpPr>
          <p:cNvPr id="24583" name="Text Box 10"/>
          <p:cNvSpPr txBox="1">
            <a:spLocks noChangeArrowheads="1"/>
          </p:cNvSpPr>
          <p:nvPr/>
        </p:nvSpPr>
        <p:spPr bwMode="auto">
          <a:xfrm>
            <a:off x="1981200" y="4876800"/>
            <a:ext cx="13716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24584" name="Text Box 11"/>
          <p:cNvSpPr txBox="1">
            <a:spLocks noChangeArrowheads="1"/>
          </p:cNvSpPr>
          <p:nvPr/>
        </p:nvSpPr>
        <p:spPr bwMode="auto">
          <a:xfrm>
            <a:off x="1828800" y="4800600"/>
            <a:ext cx="1447800" cy="457200"/>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endParaRPr lang="en-US"/>
          </a:p>
        </p:txBody>
      </p:sp>
      <p:sp>
        <p:nvSpPr>
          <p:cNvPr id="24585" name="Text Box 8"/>
          <p:cNvSpPr txBox="1">
            <a:spLocks noChangeArrowheads="1"/>
          </p:cNvSpPr>
          <p:nvPr/>
        </p:nvSpPr>
        <p:spPr bwMode="auto">
          <a:xfrm>
            <a:off x="5791200" y="3973513"/>
            <a:ext cx="3657600" cy="339725"/>
          </a:xfrm>
          <a:prstGeom prst="rect">
            <a:avLst/>
          </a:prstGeom>
          <a:noFill/>
          <a:ln w="12700" cap="sq">
            <a:noFill/>
            <a:miter lim="800000"/>
            <a:headEnd type="none" w="sm" len="sm"/>
            <a:tailEnd type="none" w="sm" len="sm"/>
          </a:ln>
        </p:spPr>
        <p:txBody>
          <a:bodyPr>
            <a:spAutoFit/>
          </a:bodyPr>
          <a:lstStyle/>
          <a:p>
            <a:pPr>
              <a:spcBef>
                <a:spcPct val="50000"/>
              </a:spcBef>
            </a:pPr>
            <a:r>
              <a:rPr lang="en-US" sz="1600" b="1" dirty="0">
                <a:solidFill>
                  <a:srgbClr val="FF0000"/>
                </a:solidFill>
              </a:rPr>
              <a:t>Energy emitted from earth’s surface</a:t>
            </a:r>
          </a:p>
        </p:txBody>
      </p:sp>
      <p:cxnSp>
        <p:nvCxnSpPr>
          <p:cNvPr id="24586" name="Straight Arrow Connector 10"/>
          <p:cNvCxnSpPr>
            <a:cxnSpLocks noChangeShapeType="1"/>
            <a:stCxn id="24581" idx="1"/>
          </p:cNvCxnSpPr>
          <p:nvPr/>
        </p:nvCxnSpPr>
        <p:spPr bwMode="auto">
          <a:xfrm rot="10800000" flipV="1">
            <a:off x="4953000" y="3751263"/>
            <a:ext cx="304800" cy="58737"/>
          </a:xfrm>
          <a:prstGeom prst="straightConnector1">
            <a:avLst/>
          </a:prstGeom>
          <a:noFill/>
          <a:ln w="25400" cap="sq" algn="ctr">
            <a:solidFill>
              <a:srgbClr val="FF0000"/>
            </a:solidFill>
            <a:round/>
            <a:headEnd type="none" w="sm" len="sm"/>
            <a:tailEnd type="arrow" w="med" len="med"/>
          </a:ln>
        </p:spPr>
      </p:cxnSp>
      <p:cxnSp>
        <p:nvCxnSpPr>
          <p:cNvPr id="24587" name="Straight Arrow Connector 13"/>
          <p:cNvCxnSpPr>
            <a:cxnSpLocks noChangeShapeType="1"/>
          </p:cNvCxnSpPr>
          <p:nvPr/>
        </p:nvCxnSpPr>
        <p:spPr bwMode="auto">
          <a:xfrm rot="10800000" flipV="1">
            <a:off x="5562600" y="4132263"/>
            <a:ext cx="304800" cy="58737"/>
          </a:xfrm>
          <a:prstGeom prst="straightConnector1">
            <a:avLst/>
          </a:prstGeom>
          <a:noFill/>
          <a:ln w="25400" cap="sq" algn="ctr">
            <a:solidFill>
              <a:srgbClr val="FF0000"/>
            </a:solidFill>
            <a:round/>
            <a:headEnd type="none" w="sm" len="sm"/>
            <a:tailEnd type="arrow" w="med" len="med"/>
          </a:ln>
        </p:spPr>
      </p:cxnSp>
      <p:sp>
        <p:nvSpPr>
          <p:cNvPr id="2" name="Left Brace 1"/>
          <p:cNvSpPr/>
          <p:nvPr/>
        </p:nvSpPr>
        <p:spPr>
          <a:xfrm rot="5400000">
            <a:off x="4038600" y="5029200"/>
            <a:ext cx="152400" cy="304800"/>
          </a:xfrm>
          <a:prstGeom prst="leftBrace">
            <a:avLst>
              <a:gd name="adj1" fmla="val 8333"/>
              <a:gd name="adj2" fmla="val 59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8"/>
          <p:cNvSpPr txBox="1">
            <a:spLocks noChangeArrowheads="1"/>
          </p:cNvSpPr>
          <p:nvPr/>
        </p:nvSpPr>
        <p:spPr bwMode="auto">
          <a:xfrm>
            <a:off x="-76200" y="3429000"/>
            <a:ext cx="2362200" cy="1569660"/>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1600" b="1" dirty="0">
                <a:solidFill>
                  <a:srgbClr val="FF0000"/>
                </a:solidFill>
              </a:rPr>
              <a:t>CO2 and other greenhouse gasses absorb strongly in this part of the spectrum, hence trapping more heat in the atmosphere</a:t>
            </a:r>
          </a:p>
        </p:txBody>
      </p:sp>
      <p:cxnSp>
        <p:nvCxnSpPr>
          <p:cNvPr id="4" name="Straight Arrow Connector 3"/>
          <p:cNvCxnSpPr/>
          <p:nvPr/>
        </p:nvCxnSpPr>
        <p:spPr>
          <a:xfrm>
            <a:off x="2133600" y="4800600"/>
            <a:ext cx="1828800" cy="198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39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620000" cy="914400"/>
          </a:xfrm>
        </p:spPr>
        <p:txBody>
          <a:bodyPr>
            <a:normAutofit fontScale="90000"/>
          </a:bodyPr>
          <a:lstStyle/>
          <a:p>
            <a:r>
              <a:rPr lang="en-US" sz="2800" b="1" i="1" dirty="0"/>
              <a:t>Long-term variation in atmospheric CO</a:t>
            </a:r>
            <a:r>
              <a:rPr lang="en-US" sz="2800" b="1" i="1" baseline="-25000" dirty="0"/>
              <a:t>2</a:t>
            </a:r>
            <a:r>
              <a:rPr lang="en-US" sz="2800" b="1" i="1" dirty="0"/>
              <a:t> concentrations: Antarctic ice cores</a:t>
            </a:r>
            <a:endParaRPr lang="en-US" sz="2800" dirty="0"/>
          </a:p>
        </p:txBody>
      </p:sp>
      <p:pic>
        <p:nvPicPr>
          <p:cNvPr id="20483" name="Picture 6" descr="epica_650k_antarctic_co2_record"/>
          <p:cNvPicPr>
            <a:picLocks noChangeAspect="1" noChangeArrowheads="1"/>
          </p:cNvPicPr>
          <p:nvPr/>
        </p:nvPicPr>
        <p:blipFill>
          <a:blip r:embed="rId3" cstate="print"/>
          <a:srcRect/>
          <a:stretch>
            <a:fillRect/>
          </a:stretch>
        </p:blipFill>
        <p:spPr bwMode="auto">
          <a:xfrm>
            <a:off x="1524000" y="1600200"/>
            <a:ext cx="7058025" cy="4987925"/>
          </a:xfrm>
          <a:prstGeom prst="rect">
            <a:avLst/>
          </a:prstGeom>
          <a:noFill/>
          <a:ln w="9525">
            <a:noFill/>
            <a:miter lim="800000"/>
            <a:headEnd/>
            <a:tailEnd/>
          </a:ln>
        </p:spPr>
      </p:pic>
      <p:sp>
        <p:nvSpPr>
          <p:cNvPr id="20484" name="Text Box 7"/>
          <p:cNvSpPr txBox="1">
            <a:spLocks noChangeArrowheads="1"/>
          </p:cNvSpPr>
          <p:nvPr/>
        </p:nvSpPr>
        <p:spPr bwMode="auto">
          <a:xfrm>
            <a:off x="990600" y="3962400"/>
            <a:ext cx="1295400"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dirty="0">
                <a:latin typeface="Arial" charset="0"/>
              </a:rPr>
              <a:t>Temperature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500" b="1" i="1" dirty="0"/>
              <a:t>More recent variation in atmospheric CO</a:t>
            </a:r>
            <a:r>
              <a:rPr lang="en-US" sz="2500" b="1" i="1" baseline="-25000" dirty="0"/>
              <a:t>2</a:t>
            </a:r>
            <a:r>
              <a:rPr lang="en-US" sz="2500" b="1" i="1" dirty="0"/>
              <a:t> concentrations and temperature</a:t>
            </a:r>
            <a:endParaRPr lang="en-US" sz="2500" dirty="0"/>
          </a:p>
        </p:txBody>
      </p:sp>
      <p:pic>
        <p:nvPicPr>
          <p:cNvPr id="6" name="Picture 5"/>
          <p:cNvPicPr>
            <a:picLocks noChangeAspect="1"/>
          </p:cNvPicPr>
          <p:nvPr/>
        </p:nvPicPr>
        <p:blipFill>
          <a:blip r:embed="rId2"/>
          <a:stretch>
            <a:fillRect/>
          </a:stretch>
        </p:blipFill>
        <p:spPr>
          <a:xfrm>
            <a:off x="1060830" y="1636804"/>
            <a:ext cx="7327710" cy="4535396"/>
          </a:xfrm>
          <a:prstGeom prst="rect">
            <a:avLst/>
          </a:prstGeom>
        </p:spPr>
      </p:pic>
      <p:sp>
        <p:nvSpPr>
          <p:cNvPr id="7" name="TextBox 6"/>
          <p:cNvSpPr txBox="1"/>
          <p:nvPr/>
        </p:nvSpPr>
        <p:spPr>
          <a:xfrm>
            <a:off x="685800" y="6324600"/>
            <a:ext cx="6858000" cy="276999"/>
          </a:xfrm>
          <a:prstGeom prst="rect">
            <a:avLst/>
          </a:prstGeom>
          <a:noFill/>
        </p:spPr>
        <p:txBody>
          <a:bodyPr wrap="square" rtlCol="0">
            <a:spAutoFit/>
          </a:bodyPr>
          <a:lstStyle/>
          <a:p>
            <a:r>
              <a:rPr lang="en-US" sz="1200" dirty="0"/>
              <a:t>http://blogs.edf.org/climate411/2007/06/29/human_cause-3/</a:t>
            </a:r>
          </a:p>
        </p:txBody>
      </p:sp>
    </p:spTree>
    <p:extLst>
      <p:ext uri="{BB962C8B-B14F-4D97-AF65-F5344CB8AC3E}">
        <p14:creationId xmlns:p14="http://schemas.microsoft.com/office/powerpoint/2010/main" val="334360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762000" y="533400"/>
            <a:ext cx="7772400" cy="533400"/>
          </a:xfrm>
        </p:spPr>
        <p:txBody>
          <a:bodyPr/>
          <a:lstStyle/>
          <a:p>
            <a:r>
              <a:rPr lang="en-US" sz="2800" dirty="0"/>
              <a:t>IPCC: Contributors to Global Temperature Change</a:t>
            </a:r>
          </a:p>
        </p:txBody>
      </p:sp>
      <p:pic>
        <p:nvPicPr>
          <p:cNvPr id="25603" name="Picture 3"/>
          <p:cNvPicPr>
            <a:picLocks noChangeAspect="1"/>
          </p:cNvPicPr>
          <p:nvPr/>
        </p:nvPicPr>
        <p:blipFill>
          <a:blip r:embed="rId2" cstate="print"/>
          <a:srcRect/>
          <a:stretch>
            <a:fillRect/>
          </a:stretch>
        </p:blipFill>
        <p:spPr bwMode="auto">
          <a:xfrm>
            <a:off x="1143001" y="1219200"/>
            <a:ext cx="7237460" cy="5448734"/>
          </a:xfrm>
          <a:prstGeom prst="rect">
            <a:avLst/>
          </a:prstGeom>
          <a:noFill/>
          <a:ln w="9525">
            <a:noFill/>
            <a:miter lim="800000"/>
            <a:headEnd/>
            <a:tailEnd/>
          </a:ln>
        </p:spPr>
      </p:pic>
      <p:sp>
        <p:nvSpPr>
          <p:cNvPr id="25604" name="TextBox 6"/>
          <p:cNvSpPr txBox="1">
            <a:spLocks noChangeArrowheads="1"/>
          </p:cNvSpPr>
          <p:nvPr/>
        </p:nvSpPr>
        <p:spPr bwMode="auto">
          <a:xfrm>
            <a:off x="1828800" y="3048000"/>
            <a:ext cx="2514600" cy="461962"/>
          </a:xfrm>
          <a:prstGeom prst="rect">
            <a:avLst/>
          </a:prstGeom>
          <a:noFill/>
          <a:ln w="9525">
            <a:noFill/>
            <a:miter lim="800000"/>
            <a:headEnd/>
            <a:tailEnd/>
          </a:ln>
        </p:spPr>
        <p:txBody>
          <a:bodyPr>
            <a:spAutoFit/>
          </a:bodyPr>
          <a:lstStyle/>
          <a:p>
            <a:r>
              <a:rPr lang="en-US" sz="1200" dirty="0">
                <a:latin typeface="Arial" charset="0"/>
                <a:cs typeface="Arial" charset="0"/>
              </a:rPr>
              <a:t>Natural only: solar radiation &amp; aerosols from volcanic eruptions</a:t>
            </a:r>
          </a:p>
        </p:txBody>
      </p:sp>
      <p:sp>
        <p:nvSpPr>
          <p:cNvPr id="25605" name="TextBox 7"/>
          <p:cNvSpPr txBox="1">
            <a:spLocks noChangeArrowheads="1"/>
          </p:cNvSpPr>
          <p:nvPr/>
        </p:nvSpPr>
        <p:spPr bwMode="auto">
          <a:xfrm>
            <a:off x="1828800" y="5557837"/>
            <a:ext cx="2514600" cy="461963"/>
          </a:xfrm>
          <a:prstGeom prst="rect">
            <a:avLst/>
          </a:prstGeom>
          <a:noFill/>
          <a:ln w="9525">
            <a:noFill/>
            <a:miter lim="800000"/>
            <a:headEnd/>
            <a:tailEnd/>
          </a:ln>
        </p:spPr>
        <p:txBody>
          <a:bodyPr>
            <a:spAutoFit/>
          </a:bodyPr>
          <a:lstStyle/>
          <a:p>
            <a:r>
              <a:rPr lang="en-US" sz="1200" dirty="0">
                <a:latin typeface="Arial" charset="0"/>
                <a:cs typeface="Arial" charset="0"/>
              </a:rPr>
              <a:t>Anthropogenic only: greenhouse gas emissions</a:t>
            </a:r>
          </a:p>
        </p:txBody>
      </p:sp>
      <p:sp>
        <p:nvSpPr>
          <p:cNvPr id="25606" name="TextBox 8"/>
          <p:cNvSpPr txBox="1">
            <a:spLocks noChangeArrowheads="1"/>
          </p:cNvSpPr>
          <p:nvPr/>
        </p:nvSpPr>
        <p:spPr bwMode="auto">
          <a:xfrm>
            <a:off x="5638800" y="3048000"/>
            <a:ext cx="2514600" cy="276225"/>
          </a:xfrm>
          <a:prstGeom prst="rect">
            <a:avLst/>
          </a:prstGeom>
          <a:noFill/>
          <a:ln w="9525">
            <a:noFill/>
            <a:miter lim="800000"/>
            <a:headEnd/>
            <a:tailEnd/>
          </a:ln>
        </p:spPr>
        <p:txBody>
          <a:bodyPr>
            <a:spAutoFit/>
          </a:bodyPr>
          <a:lstStyle/>
          <a:p>
            <a:r>
              <a:rPr lang="en-US" sz="1200" dirty="0">
                <a:latin typeface="Arial" charset="0"/>
                <a:cs typeface="Arial" charset="0"/>
              </a:rPr>
              <a:t>Natural and Anthropogenic </a:t>
            </a:r>
          </a:p>
        </p:txBody>
      </p:sp>
      <p:sp>
        <p:nvSpPr>
          <p:cNvPr id="2" name="TextBox 1">
            <a:extLst>
              <a:ext uri="{FF2B5EF4-FFF2-40B4-BE49-F238E27FC236}">
                <a16:creationId xmlns:a16="http://schemas.microsoft.com/office/drawing/2014/main" id="{C6338755-9789-D917-35D1-C8BDAF81A588}"/>
              </a:ext>
            </a:extLst>
          </p:cNvPr>
          <p:cNvSpPr txBox="1"/>
          <p:nvPr/>
        </p:nvSpPr>
        <p:spPr>
          <a:xfrm>
            <a:off x="6705599" y="4343400"/>
            <a:ext cx="2209801" cy="1200329"/>
          </a:xfrm>
          <a:prstGeom prst="rect">
            <a:avLst/>
          </a:prstGeom>
          <a:noFill/>
        </p:spPr>
        <p:txBody>
          <a:bodyPr wrap="square" rtlCol="0">
            <a:spAutoFit/>
          </a:bodyPr>
          <a:lstStyle/>
          <a:p>
            <a:r>
              <a:rPr lang="en-US" dirty="0"/>
              <a:t>Predicted temperature variation with different forcings</a:t>
            </a:r>
          </a:p>
        </p:txBody>
      </p:sp>
      <p:cxnSp>
        <p:nvCxnSpPr>
          <p:cNvPr id="4" name="Straight Arrow Connector 3">
            <a:extLst>
              <a:ext uri="{FF2B5EF4-FFF2-40B4-BE49-F238E27FC236}">
                <a16:creationId xmlns:a16="http://schemas.microsoft.com/office/drawing/2014/main" id="{648F1287-1615-C94B-99EE-075EE6681A6C}"/>
              </a:ext>
            </a:extLst>
          </p:cNvPr>
          <p:cNvCxnSpPr>
            <a:cxnSpLocks/>
          </p:cNvCxnSpPr>
          <p:nvPr/>
        </p:nvCxnSpPr>
        <p:spPr>
          <a:xfrm flipH="1" flipV="1">
            <a:off x="6172200" y="4419600"/>
            <a:ext cx="533399" cy="76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457200"/>
            <a:ext cx="8122204" cy="5874798"/>
          </a:xfrm>
          <a:prstGeom prst="rect">
            <a:avLst/>
          </a:prstGeom>
          <a:noFill/>
          <a:ln w="9525">
            <a:noFill/>
            <a:miter lim="800000"/>
            <a:headEnd/>
            <a:tailEnd/>
          </a:ln>
        </p:spPr>
      </p:pic>
      <p:cxnSp>
        <p:nvCxnSpPr>
          <p:cNvPr id="3" name="Straight Connector 2"/>
          <p:cNvCxnSpPr/>
          <p:nvPr/>
        </p:nvCxnSpPr>
        <p:spPr>
          <a:xfrm>
            <a:off x="6781800" y="4572000"/>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05600" y="4724400"/>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400800"/>
            <a:ext cx="8534400" cy="338554"/>
          </a:xfrm>
          <a:prstGeom prst="rect">
            <a:avLst/>
          </a:prstGeom>
          <a:noFill/>
        </p:spPr>
        <p:txBody>
          <a:bodyPr wrap="square" rtlCol="0">
            <a:spAutoFit/>
          </a:bodyPr>
          <a:lstStyle/>
          <a:p>
            <a:r>
              <a:rPr lang="en-US" sz="1600" i="1" dirty="0"/>
              <a:t>Referring to those who initially acknowledge global warming but who now deny that it is happening</a:t>
            </a:r>
          </a:p>
        </p:txBody>
      </p:sp>
      <p:sp>
        <p:nvSpPr>
          <p:cNvPr id="7" name="Curved Left Arrow 6"/>
          <p:cNvSpPr/>
          <p:nvPr/>
        </p:nvSpPr>
        <p:spPr>
          <a:xfrm>
            <a:off x="8763000" y="4572000"/>
            <a:ext cx="244198" cy="19980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019" y="609600"/>
            <a:ext cx="8229963" cy="5638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772368"/>
            <a:ext cx="7924799" cy="5417445"/>
          </a:xfrm>
          <a:prstGeom prst="rect">
            <a:avLst/>
          </a:prstGeom>
        </p:spPr>
      </p:pic>
      <p:sp>
        <p:nvSpPr>
          <p:cNvPr id="3" name="TextBox 2"/>
          <p:cNvSpPr txBox="1"/>
          <p:nvPr/>
        </p:nvSpPr>
        <p:spPr>
          <a:xfrm>
            <a:off x="1066800" y="304800"/>
            <a:ext cx="3505200" cy="369332"/>
          </a:xfrm>
          <a:prstGeom prst="rect">
            <a:avLst/>
          </a:prstGeom>
          <a:noFill/>
        </p:spPr>
        <p:txBody>
          <a:bodyPr wrap="square" rtlCol="0">
            <a:spAutoFit/>
          </a:bodyPr>
          <a:lstStyle/>
          <a:p>
            <a:r>
              <a:rPr lang="en-US" b="1" dirty="0">
                <a:latin typeface="Comic Sans MS" panose="030F0702030302020204" pitchFamily="66" charset="0"/>
              </a:rPr>
              <a:t>More from Doonesbury…</a:t>
            </a:r>
          </a:p>
        </p:txBody>
      </p:sp>
    </p:spTree>
    <p:extLst>
      <p:ext uri="{BB962C8B-B14F-4D97-AF65-F5344CB8AC3E}">
        <p14:creationId xmlns:p14="http://schemas.microsoft.com/office/powerpoint/2010/main" val="130157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b="1" i="1"/>
              <a:t>Why is the global carbon cycle important?</a:t>
            </a:r>
            <a:endParaRPr lang="en-US" sz="2800" b="1" i="1"/>
          </a:p>
        </p:txBody>
      </p:sp>
      <p:sp>
        <p:nvSpPr>
          <p:cNvPr id="14339" name="Rectangle 3"/>
          <p:cNvSpPr>
            <a:spLocks noGrp="1" noChangeArrowheads="1"/>
          </p:cNvSpPr>
          <p:nvPr>
            <p:ph type="body" idx="1"/>
          </p:nvPr>
        </p:nvSpPr>
        <p:spPr/>
        <p:txBody>
          <a:bodyPr/>
          <a:lstStyle/>
          <a:p>
            <a:pPr marL="514350" indent="-514350">
              <a:buFont typeface="+mj-lt"/>
              <a:buAutoNum type="arabicPeriod"/>
            </a:pPr>
            <a:r>
              <a:rPr lang="en-US" sz="2800" b="1" dirty="0">
                <a:solidFill>
                  <a:srgbClr val="00B050"/>
                </a:solidFill>
              </a:rPr>
              <a:t>All life on the planet is based upon the cycling of carbon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1" y="552824"/>
            <a:ext cx="8299268" cy="5695576"/>
          </a:xfrm>
          <a:prstGeom prst="rect">
            <a:avLst/>
          </a:prstGeom>
        </p:spPr>
      </p:pic>
    </p:spTree>
    <p:extLst>
      <p:ext uri="{BB962C8B-B14F-4D97-AF65-F5344CB8AC3E}">
        <p14:creationId xmlns:p14="http://schemas.microsoft.com/office/powerpoint/2010/main" val="326736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533400"/>
            <a:ext cx="7924800" cy="1143000"/>
          </a:xfrm>
        </p:spPr>
        <p:txBody>
          <a:bodyPr>
            <a:normAutofit fontScale="90000"/>
          </a:bodyPr>
          <a:lstStyle/>
          <a:p>
            <a:r>
              <a:rPr lang="en-US" sz="3200" b="1" i="1" dirty="0"/>
              <a:t>So, where is the carbon?</a:t>
            </a:r>
            <a:br>
              <a:rPr lang="en-US" sz="3200" b="1" i="1" dirty="0"/>
            </a:br>
            <a:r>
              <a:rPr lang="en-US" sz="3200" b="1" i="1" dirty="0"/>
              <a:t>Major reservoirs (Pools) in the global carbon cycle </a:t>
            </a:r>
            <a:endParaRPr lang="en-US" sz="3200" dirty="0"/>
          </a:p>
        </p:txBody>
      </p:sp>
      <p:sp>
        <p:nvSpPr>
          <p:cNvPr id="26627" name="Text Box 3"/>
          <p:cNvSpPr txBox="1">
            <a:spLocks noChangeArrowheads="1"/>
          </p:cNvSpPr>
          <p:nvPr/>
        </p:nvSpPr>
        <p:spPr bwMode="auto">
          <a:xfrm>
            <a:off x="1889125" y="1946275"/>
            <a:ext cx="5104282" cy="1938992"/>
          </a:xfrm>
          <a:prstGeom prst="rect">
            <a:avLst/>
          </a:prstGeom>
          <a:noFill/>
          <a:ln w="12700" cap="sq">
            <a:noFill/>
            <a:miter lim="800000"/>
            <a:headEnd type="none" w="sm" len="sm"/>
            <a:tailEnd type="none" w="sm" len="sm"/>
          </a:ln>
        </p:spPr>
        <p:txBody>
          <a:bodyPr wrap="none">
            <a:spAutoFit/>
          </a:bodyPr>
          <a:lstStyle/>
          <a:p>
            <a:r>
              <a:rPr lang="en-US" sz="2400" dirty="0"/>
              <a:t>Atmosphere			     748 Pg</a:t>
            </a:r>
          </a:p>
          <a:p>
            <a:r>
              <a:rPr lang="en-US" sz="2400" dirty="0"/>
              <a:t>Terrestrial			  2,000 Pg</a:t>
            </a:r>
          </a:p>
          <a:p>
            <a:r>
              <a:rPr lang="en-US" sz="2400" dirty="0"/>
              <a:t>Oceans				38,000 Pg</a:t>
            </a:r>
          </a:p>
          <a:p>
            <a:r>
              <a:rPr lang="en-US" sz="2400" dirty="0"/>
              <a:t>Geologic			  4,000 Pg</a:t>
            </a:r>
          </a:p>
          <a:p>
            <a:endParaRPr lang="en-US" sz="2400" dirty="0"/>
          </a:p>
        </p:txBody>
      </p:sp>
      <p:sp>
        <p:nvSpPr>
          <p:cNvPr id="26628" name="Text Box 4"/>
          <p:cNvSpPr txBox="1">
            <a:spLocks noChangeArrowheads="1"/>
          </p:cNvSpPr>
          <p:nvPr/>
        </p:nvSpPr>
        <p:spPr bwMode="auto">
          <a:xfrm>
            <a:off x="990600" y="4079875"/>
            <a:ext cx="7102475" cy="2677656"/>
          </a:xfrm>
          <a:prstGeom prst="rect">
            <a:avLst/>
          </a:prstGeom>
          <a:noFill/>
          <a:ln w="12700" cap="sq">
            <a:noFill/>
            <a:miter lim="800000"/>
            <a:headEnd type="none" w="sm" len="sm"/>
            <a:tailEnd type="none" w="sm" len="sm"/>
          </a:ln>
        </p:spPr>
        <p:txBody>
          <a:bodyPr wrap="square">
            <a:spAutoFit/>
          </a:bodyPr>
          <a:lstStyle/>
          <a:p>
            <a:r>
              <a:rPr lang="en-US" sz="2400" dirty="0"/>
              <a:t>The geologic stores of recoverable fossil fuels were a</a:t>
            </a:r>
          </a:p>
          <a:p>
            <a:r>
              <a:rPr lang="en-US" sz="2400" dirty="0"/>
              <a:t>relatively inactive reservoir in the global carbon cycle </a:t>
            </a:r>
          </a:p>
          <a:p>
            <a:r>
              <a:rPr lang="en-US" sz="2400" dirty="0"/>
              <a:t>prior to the industrial revolution and the large-scale use of coal, oil and natural gas</a:t>
            </a:r>
          </a:p>
          <a:p>
            <a:endParaRPr lang="en-US" sz="2400" dirty="0"/>
          </a:p>
          <a:p>
            <a:endParaRPr lang="en-US" sz="2400" dirty="0"/>
          </a:p>
          <a:p>
            <a:r>
              <a:rPr lang="en-US" sz="2400" dirty="0"/>
              <a:t>Pg = 10</a:t>
            </a:r>
            <a:r>
              <a:rPr lang="en-US" sz="2400" baseline="30000" dirty="0"/>
              <a:t>15</a:t>
            </a:r>
            <a:r>
              <a:rPr lang="en-US" sz="2400" dirty="0"/>
              <a:t> grams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sz="4000" b="1" i="1" dirty="0"/>
              <a:t>Sources and Sinks (Fluxes) in the Global Carbon Budget: 1980-1995</a:t>
            </a:r>
          </a:p>
        </p:txBody>
      </p:sp>
      <p:sp>
        <p:nvSpPr>
          <p:cNvPr id="26627" name="Text Box 3"/>
          <p:cNvSpPr txBox="1">
            <a:spLocks noChangeArrowheads="1"/>
          </p:cNvSpPr>
          <p:nvPr/>
        </p:nvSpPr>
        <p:spPr bwMode="auto">
          <a:xfrm>
            <a:off x="1355725" y="2251075"/>
            <a:ext cx="5670142" cy="3539430"/>
          </a:xfrm>
          <a:prstGeom prst="rect">
            <a:avLst/>
          </a:prstGeom>
          <a:noFill/>
          <a:ln w="12700" cap="sq">
            <a:noFill/>
            <a:miter lim="800000"/>
            <a:headEnd type="none" w="sm" len="sm"/>
            <a:tailEnd type="none" w="sm" len="sm"/>
          </a:ln>
        </p:spPr>
        <p:txBody>
          <a:bodyPr wrap="none">
            <a:spAutoFit/>
          </a:bodyPr>
          <a:lstStyle/>
          <a:p>
            <a:r>
              <a:rPr lang="en-US" sz="2800" dirty="0"/>
              <a:t>Fossil fuel combustion	 5.7 Pg C/yr</a:t>
            </a:r>
          </a:p>
          <a:p>
            <a:r>
              <a:rPr lang="en-US" sz="2800" dirty="0"/>
              <a:t>Land-use emissions	 1.9 Pg C/yr</a:t>
            </a:r>
          </a:p>
          <a:p>
            <a:r>
              <a:rPr lang="en-US" sz="2800" dirty="0"/>
              <a:t>Oceans			-2.1 Pg C/yr</a:t>
            </a:r>
          </a:p>
          <a:p>
            <a:r>
              <a:rPr lang="en-US" sz="2800" dirty="0"/>
              <a:t>Atmosphere			-3.2 Pg C/yr</a:t>
            </a:r>
          </a:p>
          <a:p>
            <a:r>
              <a:rPr lang="en-US" sz="2800" dirty="0"/>
              <a:t>				</a:t>
            </a:r>
          </a:p>
          <a:p>
            <a:r>
              <a:rPr lang="en-US" sz="2800" dirty="0"/>
              <a:t>“</a:t>
            </a:r>
            <a:r>
              <a:rPr lang="en-US" sz="2800" b="1" i="1" dirty="0"/>
              <a:t>The Missing Sink”	 </a:t>
            </a:r>
            <a:r>
              <a:rPr lang="en-US" sz="2800" b="1" dirty="0"/>
              <a:t> 2.3 Pg C/</a:t>
            </a:r>
            <a:r>
              <a:rPr lang="en-US" sz="2800" b="1" dirty="0" err="1"/>
              <a:t>yr</a:t>
            </a:r>
            <a:endParaRPr lang="en-US" sz="2800" b="1" dirty="0"/>
          </a:p>
          <a:p>
            <a:endParaRPr lang="en-US" sz="2800" b="1" dirty="0"/>
          </a:p>
          <a:p>
            <a:r>
              <a:rPr lang="en-US" sz="2800" b="1" i="1" dirty="0"/>
              <a:t>Where is the missing sink?</a:t>
            </a:r>
            <a:r>
              <a:rPr lang="en-US" sz="2800" dirty="0"/>
              <a:t>	</a:t>
            </a:r>
          </a:p>
        </p:txBody>
      </p:sp>
      <p:sp>
        <p:nvSpPr>
          <p:cNvPr id="26628" name="Line 4"/>
          <p:cNvSpPr>
            <a:spLocks noChangeShapeType="1"/>
          </p:cNvSpPr>
          <p:nvPr/>
        </p:nvSpPr>
        <p:spPr bwMode="auto">
          <a:xfrm>
            <a:off x="5105400" y="4191000"/>
            <a:ext cx="1600200" cy="0"/>
          </a:xfrm>
          <a:prstGeom prst="line">
            <a:avLst/>
          </a:prstGeom>
          <a:noFill/>
          <a:ln w="25400" cap="sq">
            <a:solidFill>
              <a:schemeClr val="tx1"/>
            </a:solidFill>
            <a:round/>
            <a:headEnd type="none" w="sm" len="sm"/>
            <a:tailEnd type="none" w="sm" len="sm"/>
          </a:ln>
        </p:spPr>
        <p:txBody>
          <a:bodyPr wrap="none" anchor="ctr"/>
          <a:lstStyle/>
          <a:p>
            <a:endParaRPr lang="en-US"/>
          </a:p>
        </p:txBody>
      </p:sp>
      <p:sp>
        <p:nvSpPr>
          <p:cNvPr id="26629" name="Text Box 5"/>
          <p:cNvSpPr txBox="1">
            <a:spLocks noChangeArrowheads="1"/>
          </p:cNvSpPr>
          <p:nvPr/>
        </p:nvSpPr>
        <p:spPr bwMode="auto">
          <a:xfrm>
            <a:off x="1355725" y="6076890"/>
            <a:ext cx="5443926" cy="400110"/>
          </a:xfrm>
          <a:prstGeom prst="rect">
            <a:avLst/>
          </a:prstGeom>
          <a:noFill/>
          <a:ln w="12700" cap="sq">
            <a:noFill/>
            <a:miter lim="800000"/>
            <a:headEnd type="none" w="sm" len="sm"/>
            <a:tailEnd type="none" w="sm" len="sm"/>
          </a:ln>
        </p:spPr>
        <p:txBody>
          <a:bodyPr wrap="none">
            <a:spAutoFit/>
          </a:bodyPr>
          <a:lstStyle/>
          <a:p>
            <a:r>
              <a:rPr lang="en-US" sz="2000" dirty="0"/>
              <a:t>Houghton 2000. </a:t>
            </a:r>
            <a:r>
              <a:rPr lang="en-US" sz="2000" i="1" dirty="0"/>
              <a:t>J. </a:t>
            </a:r>
            <a:r>
              <a:rPr lang="en-US" sz="2000" i="1" dirty="0" err="1"/>
              <a:t>Geophys</a:t>
            </a:r>
            <a:r>
              <a:rPr lang="en-US" sz="2000" i="1" dirty="0"/>
              <a:t>. Res.</a:t>
            </a:r>
            <a:r>
              <a:rPr lang="en-US" sz="2000" dirty="0"/>
              <a:t> 105:20121-20130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Where is the Missing Sink?</a:t>
            </a: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lnSpc>
                <a:spcPct val="90000"/>
              </a:lnSpc>
            </a:pPr>
            <a:r>
              <a:rPr lang="en-US" b="1" i="1" dirty="0"/>
              <a:t>Two approaches to finding out:</a:t>
            </a:r>
          </a:p>
          <a:p>
            <a:pPr lvl="1">
              <a:lnSpc>
                <a:spcPct val="90000"/>
              </a:lnSpc>
            </a:pPr>
            <a:r>
              <a:rPr lang="en-US" b="1" i="1" dirty="0"/>
              <a:t>Top-down:</a:t>
            </a:r>
            <a:r>
              <a:rPr lang="en-US" dirty="0"/>
              <a:t> Atmospheric models that infer the combination of sources and sinks in atmospheric transport models that best match the global spatial and temporal patterns in atmospheric CO</a:t>
            </a:r>
            <a:r>
              <a:rPr lang="en-US" baseline="-25000" dirty="0"/>
              <a:t>2</a:t>
            </a:r>
            <a:r>
              <a:rPr lang="en-US" dirty="0"/>
              <a:t> data.</a:t>
            </a:r>
          </a:p>
          <a:p>
            <a:pPr lvl="1">
              <a:lnSpc>
                <a:spcPct val="90000"/>
              </a:lnSpc>
            </a:pPr>
            <a:r>
              <a:rPr lang="en-US" b="1" i="1" dirty="0"/>
              <a:t>Bottom-up: </a:t>
            </a:r>
            <a:r>
              <a:rPr lang="en-US" dirty="0"/>
              <a:t>Land-based approaches using inventory data and ecosystem models. </a:t>
            </a:r>
          </a:p>
          <a:p>
            <a:pPr>
              <a:lnSpc>
                <a:spcPct val="90000"/>
              </a:lnSpc>
            </a:pPr>
            <a:r>
              <a:rPr lang="en-US" dirty="0"/>
              <a:t>Most studies suggest large sinks in northern mid-latitudes but the tropics probably also play an important role</a:t>
            </a:r>
          </a:p>
          <a:p>
            <a:r>
              <a:rPr lang="en-US" b="1" i="1" dirty="0"/>
              <a:t>Clear need for a better understanding of spatial and temporal variability in C storage and flux at regional scales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09600"/>
            <a:ext cx="7772400" cy="838200"/>
          </a:xfrm>
        </p:spPr>
        <p:txBody>
          <a:bodyPr/>
          <a:lstStyle/>
          <a:p>
            <a:r>
              <a:rPr lang="en-US"/>
              <a:t>Magnitude of the “missing sink”</a:t>
            </a:r>
          </a:p>
        </p:txBody>
      </p:sp>
      <p:sp>
        <p:nvSpPr>
          <p:cNvPr id="29699" name="Content Placeholder 2"/>
          <p:cNvSpPr>
            <a:spLocks noGrp="1"/>
          </p:cNvSpPr>
          <p:nvPr>
            <p:ph idx="1"/>
          </p:nvPr>
        </p:nvSpPr>
        <p:spPr>
          <a:xfrm>
            <a:off x="685800" y="1752600"/>
            <a:ext cx="7772400" cy="4114800"/>
          </a:xfrm>
        </p:spPr>
        <p:txBody>
          <a:bodyPr>
            <a:normAutofit lnSpcReduction="10000"/>
          </a:bodyPr>
          <a:lstStyle/>
          <a:p>
            <a:r>
              <a:rPr lang="en-US" sz="2800" dirty="0"/>
              <a:t>If the “missing sink” (circa 2000) is equally distributed across all land in the temperate zone of the northern hemisphere, about 0.3-0.58 </a:t>
            </a:r>
            <a:r>
              <a:rPr lang="en-US" sz="2800" dirty="0" err="1"/>
              <a:t>Pg</a:t>
            </a:r>
            <a:r>
              <a:rPr lang="en-US" sz="2800" dirty="0"/>
              <a:t> C/</a:t>
            </a:r>
            <a:r>
              <a:rPr lang="en-US" sz="2800" dirty="0" err="1"/>
              <a:t>yr</a:t>
            </a:r>
            <a:r>
              <a:rPr lang="en-US" sz="2800" dirty="0"/>
              <a:t> should be absorbed in the U.S..  This converts to:</a:t>
            </a:r>
          </a:p>
          <a:p>
            <a:pPr lvl="1"/>
            <a:r>
              <a:rPr lang="en-US" dirty="0"/>
              <a:t>0.39-0.76 Mg C/ha/</a:t>
            </a:r>
            <a:r>
              <a:rPr lang="en-US" dirty="0" err="1"/>
              <a:t>yr</a:t>
            </a:r>
            <a:r>
              <a:rPr lang="en-US" dirty="0"/>
              <a:t> or</a:t>
            </a:r>
          </a:p>
          <a:p>
            <a:pPr lvl="1"/>
            <a:r>
              <a:rPr lang="en-US" dirty="0"/>
              <a:t>39-76 g C/m^2/</a:t>
            </a:r>
            <a:r>
              <a:rPr lang="en-US" dirty="0" err="1"/>
              <a:t>yr</a:t>
            </a:r>
            <a:r>
              <a:rPr lang="en-US" dirty="0"/>
              <a:t> or</a:t>
            </a:r>
          </a:p>
          <a:p>
            <a:pPr lvl="1"/>
            <a:r>
              <a:rPr lang="en-US" dirty="0"/>
              <a:t> about 2 ounces C /m</a:t>
            </a:r>
            <a:r>
              <a:rPr lang="en-US" baseline="30000" dirty="0"/>
              <a:t>2</a:t>
            </a:r>
            <a:r>
              <a:rPr lang="en-US" dirty="0"/>
              <a:t>/</a:t>
            </a:r>
            <a:r>
              <a:rPr lang="en-US" dirty="0" err="1"/>
              <a:t>yr</a:t>
            </a:r>
            <a:r>
              <a:rPr lang="en-US" dirty="0"/>
              <a:t> or</a:t>
            </a:r>
          </a:p>
          <a:p>
            <a:pPr lvl="1"/>
            <a:r>
              <a:rPr lang="en-US" dirty="0"/>
              <a:t>about 4 ounces of dry plant material per m</a:t>
            </a:r>
            <a:r>
              <a:rPr lang="en-US" baseline="30000" dirty="0"/>
              <a:t>2</a:t>
            </a:r>
            <a:r>
              <a:rPr lang="en-US" dirty="0"/>
              <a:t>/</a:t>
            </a:r>
            <a:r>
              <a:rPr lang="en-US" dirty="0" err="1"/>
              <a:t>yr</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acalla_tab1b"/>
          <p:cNvPicPr>
            <a:picLocks noChangeAspect="1" noChangeArrowheads="1"/>
          </p:cNvPicPr>
          <p:nvPr/>
        </p:nvPicPr>
        <p:blipFill>
          <a:blip r:embed="rId3" cstate="print"/>
          <a:srcRect/>
          <a:stretch>
            <a:fillRect/>
          </a:stretch>
        </p:blipFill>
        <p:spPr bwMode="auto">
          <a:xfrm>
            <a:off x="2286000" y="643076"/>
            <a:ext cx="6553200" cy="5986324"/>
          </a:xfrm>
          <a:prstGeom prst="rect">
            <a:avLst/>
          </a:prstGeom>
          <a:noFill/>
          <a:ln w="9525">
            <a:noFill/>
            <a:miter lim="800000"/>
            <a:headEnd/>
            <a:tailEnd/>
          </a:ln>
        </p:spPr>
      </p:pic>
      <p:sp>
        <p:nvSpPr>
          <p:cNvPr id="30723" name="Text Box 5"/>
          <p:cNvSpPr txBox="1">
            <a:spLocks noChangeArrowheads="1"/>
          </p:cNvSpPr>
          <p:nvPr/>
        </p:nvSpPr>
        <p:spPr bwMode="auto">
          <a:xfrm>
            <a:off x="6858000" y="6491288"/>
            <a:ext cx="2133600" cy="366712"/>
          </a:xfrm>
          <a:prstGeom prst="rect">
            <a:avLst/>
          </a:prstGeom>
          <a:noFill/>
          <a:ln w="12700" cap="sq">
            <a:noFill/>
            <a:miter lim="800000"/>
            <a:headEnd type="none" w="sm" len="sm"/>
            <a:tailEnd type="none" w="sm" len="sm"/>
          </a:ln>
        </p:spPr>
        <p:txBody>
          <a:bodyPr>
            <a:spAutoFit/>
          </a:bodyPr>
          <a:lstStyle/>
          <a:p>
            <a:pPr>
              <a:spcBef>
                <a:spcPct val="50000"/>
              </a:spcBef>
            </a:pPr>
            <a:r>
              <a:rPr lang="en-US" sz="1800" dirty="0" err="1">
                <a:latin typeface="Arial" charset="0"/>
              </a:rPr>
              <a:t>Pacala</a:t>
            </a:r>
            <a:r>
              <a:rPr lang="en-US" sz="1800" dirty="0">
                <a:latin typeface="Arial" charset="0"/>
              </a:rPr>
              <a:t> </a:t>
            </a:r>
            <a:r>
              <a:rPr lang="en-US" sz="1800" i="1" dirty="0">
                <a:latin typeface="Arial" charset="0"/>
              </a:rPr>
              <a:t>et al. 2001</a:t>
            </a:r>
          </a:p>
        </p:txBody>
      </p:sp>
      <p:sp>
        <p:nvSpPr>
          <p:cNvPr id="4" name="Title 3"/>
          <p:cNvSpPr>
            <a:spLocks noGrp="1"/>
          </p:cNvSpPr>
          <p:nvPr>
            <p:ph type="title"/>
          </p:nvPr>
        </p:nvSpPr>
        <p:spPr>
          <a:xfrm>
            <a:off x="457200" y="152400"/>
            <a:ext cx="8229600" cy="411162"/>
          </a:xfrm>
        </p:spPr>
        <p:txBody>
          <a:bodyPr>
            <a:noAutofit/>
          </a:bodyPr>
          <a:lstStyle/>
          <a:p>
            <a:r>
              <a:rPr lang="en-US" sz="3200" dirty="0"/>
              <a:t>Possible sinks</a:t>
            </a:r>
          </a:p>
        </p:txBody>
      </p:sp>
      <p:sp>
        <p:nvSpPr>
          <p:cNvPr id="2" name="TextBox 1"/>
          <p:cNvSpPr txBox="1"/>
          <p:nvPr/>
        </p:nvSpPr>
        <p:spPr>
          <a:xfrm>
            <a:off x="76200" y="5950803"/>
            <a:ext cx="2057400" cy="830997"/>
          </a:xfrm>
          <a:prstGeom prst="rect">
            <a:avLst/>
          </a:prstGeom>
          <a:noFill/>
        </p:spPr>
        <p:txBody>
          <a:bodyPr wrap="square" rtlCol="0">
            <a:spAutoFit/>
          </a:bodyPr>
          <a:lstStyle/>
          <a:p>
            <a:r>
              <a:rPr lang="en-US" sz="1600" dirty="0"/>
              <a:t>This is what is what is needed to balance the C budget for the U.S.</a:t>
            </a:r>
          </a:p>
        </p:txBody>
      </p:sp>
      <p:cxnSp>
        <p:nvCxnSpPr>
          <p:cNvPr id="5" name="Straight Arrow Connector 4"/>
          <p:cNvCxnSpPr/>
          <p:nvPr/>
        </p:nvCxnSpPr>
        <p:spPr>
          <a:xfrm flipV="1">
            <a:off x="1981200" y="6477000"/>
            <a:ext cx="304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2087881" y="5029200"/>
            <a:ext cx="350519" cy="10668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0" y="5181600"/>
            <a:ext cx="2057400" cy="584775"/>
          </a:xfrm>
          <a:prstGeom prst="rect">
            <a:avLst/>
          </a:prstGeom>
          <a:noFill/>
        </p:spPr>
        <p:txBody>
          <a:bodyPr wrap="square" rtlCol="0">
            <a:spAutoFit/>
          </a:bodyPr>
          <a:lstStyle/>
          <a:p>
            <a:r>
              <a:rPr lang="en-US" sz="1600" dirty="0"/>
              <a:t>Total accounted for by items above</a:t>
            </a:r>
          </a:p>
        </p:txBody>
      </p:sp>
      <p:cxnSp>
        <p:nvCxnSpPr>
          <p:cNvPr id="12" name="Straight Arrow Connector 11"/>
          <p:cNvCxnSpPr/>
          <p:nvPr/>
        </p:nvCxnSpPr>
        <p:spPr>
          <a:xfrm>
            <a:off x="1295400" y="56007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981200"/>
            <a:ext cx="8763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b="1" i="1" dirty="0"/>
              <a:t>The Missing Sink”</a:t>
            </a:r>
            <a:endParaRPr lang="en-US" dirty="0"/>
          </a:p>
        </p:txBody>
      </p:sp>
      <p:sp>
        <p:nvSpPr>
          <p:cNvPr id="2" name="Title 1"/>
          <p:cNvSpPr>
            <a:spLocks noGrp="1"/>
          </p:cNvSpPr>
          <p:nvPr>
            <p:ph type="title"/>
          </p:nvPr>
        </p:nvSpPr>
        <p:spPr/>
        <p:txBody>
          <a:bodyPr>
            <a:normAutofit fontScale="90000"/>
          </a:bodyPr>
          <a:lstStyle/>
          <a:p>
            <a:r>
              <a:rPr lang="en-US" b="1" i="1" dirty="0"/>
              <a:t>Sources and Sinks in the Global Carbon Budget: 2009</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 y="2057400"/>
            <a:ext cx="2864249" cy="3505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232241" y="2057400"/>
            <a:ext cx="2787559" cy="333851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019800" y="2819400"/>
            <a:ext cx="2822890" cy="17526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200400" y="3810001"/>
            <a:ext cx="2819400" cy="1752600"/>
          </a:xfrm>
          <a:prstGeom prst="rect">
            <a:avLst/>
          </a:prstGeom>
          <a:noFill/>
          <a:ln w="9525">
            <a:noFill/>
            <a:miter lim="800000"/>
            <a:headEnd/>
            <a:tailEnd/>
          </a:ln>
        </p:spPr>
      </p:pic>
      <p:sp>
        <p:nvSpPr>
          <p:cNvPr id="8" name="TextBox 7"/>
          <p:cNvSpPr txBox="1"/>
          <p:nvPr/>
        </p:nvSpPr>
        <p:spPr>
          <a:xfrm>
            <a:off x="1219200" y="6172200"/>
            <a:ext cx="6979026" cy="400110"/>
          </a:xfrm>
          <a:prstGeom prst="rect">
            <a:avLst/>
          </a:prstGeom>
          <a:noFill/>
        </p:spPr>
        <p:txBody>
          <a:bodyPr wrap="none" rtlCol="0">
            <a:spAutoFit/>
          </a:bodyPr>
          <a:lstStyle/>
          <a:p>
            <a:r>
              <a:rPr lang="en-US" sz="2000" dirty="0"/>
              <a:t>Le </a:t>
            </a:r>
            <a:r>
              <a:rPr lang="en-US" sz="2000" dirty="0" err="1"/>
              <a:t>Quere</a:t>
            </a:r>
            <a:r>
              <a:rPr lang="en-US" sz="2000" dirty="0"/>
              <a:t>, et al., 2009 </a:t>
            </a:r>
            <a:r>
              <a:rPr lang="en-US" sz="2000" i="1" dirty="0"/>
              <a:t>Nature Geosciences </a:t>
            </a:r>
            <a:r>
              <a:rPr lang="en-US" sz="2000" dirty="0"/>
              <a:t>DOI:10.1038/NGEO689</a:t>
            </a:r>
          </a:p>
        </p:txBody>
      </p:sp>
      <p:sp>
        <p:nvSpPr>
          <p:cNvPr id="9" name="Rectangle 8"/>
          <p:cNvSpPr/>
          <p:nvPr/>
        </p:nvSpPr>
        <p:spPr>
          <a:xfrm>
            <a:off x="533400" y="1447800"/>
            <a:ext cx="8341964" cy="369332"/>
          </a:xfrm>
          <a:prstGeom prst="rect">
            <a:avLst/>
          </a:prstGeom>
        </p:spPr>
        <p:txBody>
          <a:bodyPr wrap="none">
            <a:spAutoFit/>
          </a:bodyPr>
          <a:lstStyle/>
          <a:p>
            <a:r>
              <a:rPr lang="en-US" b="1" i="1" dirty="0"/>
              <a:t>Uptake by land plants is now generally acknowledged as MOST of the  “Missing Sink”</a:t>
            </a:r>
            <a:endParaRPr lang="en-US" dirty="0"/>
          </a:p>
        </p:txBody>
      </p:sp>
      <p:cxnSp>
        <p:nvCxnSpPr>
          <p:cNvPr id="11" name="Straight Arrow Connector 10"/>
          <p:cNvCxnSpPr/>
          <p:nvPr/>
        </p:nvCxnSpPr>
        <p:spPr>
          <a:xfrm flipH="1">
            <a:off x="5638800" y="18288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72201" y="4419600"/>
            <a:ext cx="2819400" cy="1200329"/>
          </a:xfrm>
          <a:prstGeom prst="rect">
            <a:avLst/>
          </a:prstGeom>
        </p:spPr>
        <p:txBody>
          <a:bodyPr wrap="square">
            <a:spAutoFit/>
          </a:bodyPr>
          <a:lstStyle/>
          <a:p>
            <a:r>
              <a:rPr lang="en-US" b="1" i="1" dirty="0"/>
              <a:t>But still lots of “Missing C”</a:t>
            </a:r>
          </a:p>
          <a:p>
            <a:r>
              <a:rPr lang="en-US" b="1" i="1" dirty="0"/>
              <a:t>The global C budget does </a:t>
            </a:r>
          </a:p>
          <a:p>
            <a:r>
              <a:rPr lang="en-US" b="1" i="1" dirty="0"/>
              <a:t>not balance and residual error is quite variable </a:t>
            </a:r>
            <a:endParaRPr lang="en-US" dirty="0"/>
          </a:p>
        </p:txBody>
      </p:sp>
      <p:cxnSp>
        <p:nvCxnSpPr>
          <p:cNvPr id="17" name="Straight Arrow Connector 16"/>
          <p:cNvCxnSpPr/>
          <p:nvPr/>
        </p:nvCxnSpPr>
        <p:spPr>
          <a:xfrm flipV="1">
            <a:off x="7124700" y="3886200"/>
            <a:ext cx="2667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400" y="5726668"/>
            <a:ext cx="6289350" cy="369332"/>
          </a:xfrm>
          <a:prstGeom prst="rect">
            <a:avLst/>
          </a:prstGeom>
        </p:spPr>
        <p:txBody>
          <a:bodyPr wrap="none">
            <a:spAutoFit/>
          </a:bodyPr>
          <a:lstStyle/>
          <a:p>
            <a:r>
              <a:rPr lang="en-US" b="1" i="1" dirty="0"/>
              <a:t>Note that uncertainty is greatest for the terrestrial environment</a:t>
            </a:r>
          </a:p>
        </p:txBody>
      </p:sp>
      <p:cxnSp>
        <p:nvCxnSpPr>
          <p:cNvPr id="20" name="Straight Arrow Connector 19"/>
          <p:cNvCxnSpPr/>
          <p:nvPr/>
        </p:nvCxnSpPr>
        <p:spPr>
          <a:xfrm flipV="1">
            <a:off x="2971800" y="3048000"/>
            <a:ext cx="11430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133600" y="5029200"/>
            <a:ext cx="685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80617" y="2362200"/>
            <a:ext cx="2387192" cy="369332"/>
          </a:xfrm>
          <a:prstGeom prst="rect">
            <a:avLst/>
          </a:prstGeom>
        </p:spPr>
        <p:txBody>
          <a:bodyPr wrap="none">
            <a:spAutoFit/>
          </a:bodyPr>
          <a:lstStyle/>
          <a:p>
            <a:r>
              <a:rPr lang="en-US" b="1" i="1" dirty="0"/>
              <a:t>The “Still Missing” Sink</a:t>
            </a:r>
            <a:endParaRPr lang="en-US" dirty="0"/>
          </a:p>
        </p:txBody>
      </p:sp>
    </p:spTree>
    <p:extLst>
      <p:ext uri="{BB962C8B-B14F-4D97-AF65-F5344CB8AC3E}">
        <p14:creationId xmlns:p14="http://schemas.microsoft.com/office/powerpoint/2010/main" val="409056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1031" descr="clearcuts"/>
          <p:cNvPicPr>
            <a:picLocks noGrp="1" noChangeAspect="1" noChangeArrowheads="1"/>
          </p:cNvPicPr>
          <p:nvPr>
            <p:ph type="clipArt" sz="half" idx="1"/>
          </p:nvPr>
        </p:nvPicPr>
        <p:blipFill>
          <a:blip r:embed="rId3" cstate="print"/>
          <a:srcRect/>
          <a:stretch>
            <a:fillRect/>
          </a:stretch>
        </p:blipFill>
        <p:spPr>
          <a:xfrm>
            <a:off x="4343400" y="1904999"/>
            <a:ext cx="4562331" cy="4165029"/>
          </a:xfrm>
          <a:noFill/>
        </p:spPr>
      </p:pic>
      <p:sp>
        <p:nvSpPr>
          <p:cNvPr id="31746" name="Rectangle 1026"/>
          <p:cNvSpPr>
            <a:spLocks noGrp="1" noChangeArrowheads="1"/>
          </p:cNvSpPr>
          <p:nvPr>
            <p:ph type="title"/>
          </p:nvPr>
        </p:nvSpPr>
        <p:spPr>
          <a:xfrm>
            <a:off x="533400" y="152400"/>
            <a:ext cx="8153400" cy="1143000"/>
          </a:xfrm>
        </p:spPr>
        <p:txBody>
          <a:bodyPr>
            <a:noAutofit/>
          </a:bodyPr>
          <a:lstStyle/>
          <a:p>
            <a:r>
              <a:rPr lang="en-US" b="1" i="1" dirty="0"/>
              <a:t>Land-use Impacts on PNW Forests</a:t>
            </a:r>
            <a:endParaRPr lang="en-US" dirty="0"/>
          </a:p>
        </p:txBody>
      </p:sp>
      <p:sp>
        <p:nvSpPr>
          <p:cNvPr id="31747" name="Rectangle 1027"/>
          <p:cNvSpPr>
            <a:spLocks noGrp="1" noChangeArrowheads="1"/>
          </p:cNvSpPr>
          <p:nvPr>
            <p:ph type="body" sz="half" idx="2"/>
          </p:nvPr>
        </p:nvSpPr>
        <p:spPr>
          <a:xfrm>
            <a:off x="4648200" y="2133600"/>
            <a:ext cx="3810000" cy="4114800"/>
          </a:xfrm>
        </p:spPr>
        <p:txBody>
          <a:bodyPr/>
          <a:lstStyle/>
          <a:p>
            <a:r>
              <a:rPr lang="en-US" sz="2400" dirty="0">
                <a:solidFill>
                  <a:schemeClr val="bg1"/>
                </a:solidFill>
              </a:rPr>
              <a:t>PNW forests are among the most productive in the world.</a:t>
            </a:r>
          </a:p>
          <a:p>
            <a:r>
              <a:rPr lang="en-US" sz="2400" dirty="0">
                <a:solidFill>
                  <a:schemeClr val="bg1"/>
                </a:solidFill>
              </a:rPr>
              <a:t>These forests have the capacity to store significant amounts of C</a:t>
            </a:r>
          </a:p>
          <a:p>
            <a:r>
              <a:rPr lang="en-US" sz="2400" dirty="0">
                <a:solidFill>
                  <a:schemeClr val="bg1"/>
                </a:solidFill>
              </a:rPr>
              <a:t>Timber harvest activities in this region could have a major impact on C flux.</a:t>
            </a:r>
          </a:p>
        </p:txBody>
      </p:sp>
      <p:pic>
        <p:nvPicPr>
          <p:cNvPr id="5" name="Picture 3" descr="cedar_notched"/>
          <p:cNvPicPr>
            <a:picLocks noChangeAspect="1" noChangeArrowheads="1"/>
          </p:cNvPicPr>
          <p:nvPr/>
        </p:nvPicPr>
        <p:blipFill>
          <a:blip r:embed="rId4" cstate="print"/>
          <a:srcRect/>
          <a:stretch>
            <a:fillRect/>
          </a:stretch>
        </p:blipFill>
        <p:spPr bwMode="auto">
          <a:xfrm>
            <a:off x="457200" y="1600200"/>
            <a:ext cx="3700184" cy="4800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i="1" dirty="0"/>
              <a:t>Recent Changes in Harvest Levels</a:t>
            </a:r>
          </a:p>
        </p:txBody>
      </p:sp>
      <p:graphicFrame>
        <p:nvGraphicFramePr>
          <p:cNvPr id="4" name="Chart 3"/>
          <p:cNvGraphicFramePr>
            <a:graphicFrameLocks/>
          </p:cNvGraphicFramePr>
          <p:nvPr/>
        </p:nvGraphicFramePr>
        <p:xfrm>
          <a:off x="381000" y="1447800"/>
          <a:ext cx="8362950" cy="4486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274638"/>
            <a:ext cx="8382000" cy="1143000"/>
          </a:xfrm>
        </p:spPr>
        <p:txBody>
          <a:bodyPr>
            <a:normAutofit fontScale="90000"/>
          </a:bodyPr>
          <a:lstStyle/>
          <a:p>
            <a:r>
              <a:rPr lang="en-US" b="1" i="1" dirty="0"/>
              <a:t>An early attempt at a C budget model: Disturbed Forest Carbon Model</a:t>
            </a:r>
          </a:p>
        </p:txBody>
      </p:sp>
      <p:sp>
        <p:nvSpPr>
          <p:cNvPr id="32772" name="Oval 4"/>
          <p:cNvSpPr>
            <a:spLocks noChangeArrowheads="1"/>
          </p:cNvSpPr>
          <p:nvPr/>
        </p:nvSpPr>
        <p:spPr bwMode="auto">
          <a:xfrm>
            <a:off x="1219200" y="3810000"/>
            <a:ext cx="3200400" cy="1600200"/>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grpSp>
        <p:nvGrpSpPr>
          <p:cNvPr id="14" name="Group 13"/>
          <p:cNvGrpSpPr/>
          <p:nvPr/>
        </p:nvGrpSpPr>
        <p:grpSpPr>
          <a:xfrm>
            <a:off x="3200400" y="1752600"/>
            <a:ext cx="2819400" cy="1371600"/>
            <a:chOff x="2971800" y="1752600"/>
            <a:chExt cx="2819400" cy="1371600"/>
          </a:xfrm>
        </p:grpSpPr>
        <p:sp>
          <p:nvSpPr>
            <p:cNvPr id="32771" name="Oval 3"/>
            <p:cNvSpPr>
              <a:spLocks noChangeArrowheads="1"/>
            </p:cNvSpPr>
            <p:nvPr/>
          </p:nvSpPr>
          <p:spPr bwMode="auto">
            <a:xfrm>
              <a:off x="2971800" y="1752600"/>
              <a:ext cx="2819400" cy="1371600"/>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32773" name="Text Box 6"/>
            <p:cNvSpPr txBox="1">
              <a:spLocks noChangeArrowheads="1"/>
            </p:cNvSpPr>
            <p:nvPr/>
          </p:nvSpPr>
          <p:spPr bwMode="auto">
            <a:xfrm>
              <a:off x="3429000" y="2147888"/>
              <a:ext cx="2133600" cy="519112"/>
            </a:xfrm>
            <a:prstGeom prst="rect">
              <a:avLst/>
            </a:prstGeom>
            <a:noFill/>
            <a:ln w="12700" cap="sq">
              <a:noFill/>
              <a:miter lim="800000"/>
              <a:headEnd type="none" w="sm" len="sm"/>
              <a:tailEnd type="none" w="sm" len="sm"/>
            </a:ln>
          </p:spPr>
          <p:txBody>
            <a:bodyPr>
              <a:spAutoFit/>
            </a:bodyPr>
            <a:lstStyle/>
            <a:p>
              <a:pPr>
                <a:spcBef>
                  <a:spcPct val="50000"/>
                </a:spcBef>
              </a:pPr>
              <a:r>
                <a:rPr lang="en-US" sz="2800" b="1" dirty="0"/>
                <a:t>Atmosphere</a:t>
              </a:r>
            </a:p>
          </p:txBody>
        </p:sp>
      </p:grpSp>
      <p:sp>
        <p:nvSpPr>
          <p:cNvPr id="32774" name="Text Box 7"/>
          <p:cNvSpPr txBox="1">
            <a:spLocks noChangeArrowheads="1"/>
          </p:cNvSpPr>
          <p:nvPr/>
        </p:nvSpPr>
        <p:spPr bwMode="auto">
          <a:xfrm>
            <a:off x="1828800" y="4114800"/>
            <a:ext cx="1905000" cy="938719"/>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2800" b="1" dirty="0"/>
              <a:t>Onsite</a:t>
            </a:r>
          </a:p>
          <a:p>
            <a:pPr algn="ctr">
              <a:spcBef>
                <a:spcPct val="50000"/>
              </a:spcBef>
            </a:pPr>
            <a:r>
              <a:rPr lang="en-US" i="1" dirty="0"/>
              <a:t>Living  + Dead</a:t>
            </a:r>
          </a:p>
        </p:txBody>
      </p:sp>
      <p:sp>
        <p:nvSpPr>
          <p:cNvPr id="32775" name="Oval 8"/>
          <p:cNvSpPr>
            <a:spLocks noChangeArrowheads="1"/>
          </p:cNvSpPr>
          <p:nvPr/>
        </p:nvSpPr>
        <p:spPr bwMode="auto">
          <a:xfrm>
            <a:off x="5105400" y="3810000"/>
            <a:ext cx="3200400" cy="1600200"/>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32776" name="Text Box 10"/>
          <p:cNvSpPr txBox="1">
            <a:spLocks noChangeArrowheads="1"/>
          </p:cNvSpPr>
          <p:nvPr/>
        </p:nvSpPr>
        <p:spPr bwMode="auto">
          <a:xfrm>
            <a:off x="5638800" y="4130675"/>
            <a:ext cx="2133600" cy="938719"/>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2800" b="1" dirty="0"/>
              <a:t>Offsite</a:t>
            </a:r>
          </a:p>
          <a:p>
            <a:pPr algn="ctr">
              <a:spcBef>
                <a:spcPct val="50000"/>
              </a:spcBef>
            </a:pPr>
            <a:r>
              <a:rPr lang="en-US" i="1" dirty="0"/>
              <a:t>Forest Products</a:t>
            </a:r>
          </a:p>
        </p:txBody>
      </p:sp>
      <p:sp>
        <p:nvSpPr>
          <p:cNvPr id="32777" name="Line 11"/>
          <p:cNvSpPr>
            <a:spLocks noChangeShapeType="1"/>
          </p:cNvSpPr>
          <p:nvPr/>
        </p:nvSpPr>
        <p:spPr bwMode="auto">
          <a:xfrm flipH="1">
            <a:off x="3124200" y="3048000"/>
            <a:ext cx="457200" cy="685800"/>
          </a:xfrm>
          <a:prstGeom prst="line">
            <a:avLst/>
          </a:prstGeom>
          <a:noFill/>
          <a:ln w="50800" cap="sq">
            <a:solidFill>
              <a:schemeClr val="tx1"/>
            </a:solidFill>
            <a:round/>
            <a:headEnd type="none" w="sm" len="sm"/>
            <a:tailEnd type="triangle" w="sm" len="med"/>
          </a:ln>
        </p:spPr>
        <p:txBody>
          <a:bodyPr/>
          <a:lstStyle/>
          <a:p>
            <a:endParaRPr lang="en-US"/>
          </a:p>
        </p:txBody>
      </p:sp>
      <p:sp>
        <p:nvSpPr>
          <p:cNvPr id="32778" name="Line 12"/>
          <p:cNvSpPr>
            <a:spLocks noChangeShapeType="1"/>
          </p:cNvSpPr>
          <p:nvPr/>
        </p:nvSpPr>
        <p:spPr bwMode="auto">
          <a:xfrm flipV="1">
            <a:off x="3429000" y="3124200"/>
            <a:ext cx="381000" cy="609600"/>
          </a:xfrm>
          <a:prstGeom prst="line">
            <a:avLst/>
          </a:prstGeom>
          <a:noFill/>
          <a:ln w="50800" cap="sq">
            <a:solidFill>
              <a:schemeClr val="tx1"/>
            </a:solidFill>
            <a:round/>
            <a:headEnd type="none" w="sm" len="sm"/>
            <a:tailEnd type="triangle" w="sm" len="med"/>
          </a:ln>
        </p:spPr>
        <p:txBody>
          <a:bodyPr/>
          <a:lstStyle/>
          <a:p>
            <a:endParaRPr lang="en-US"/>
          </a:p>
        </p:txBody>
      </p:sp>
      <p:sp>
        <p:nvSpPr>
          <p:cNvPr id="32779" name="Line 13"/>
          <p:cNvSpPr>
            <a:spLocks noChangeShapeType="1"/>
          </p:cNvSpPr>
          <p:nvPr/>
        </p:nvSpPr>
        <p:spPr bwMode="auto">
          <a:xfrm>
            <a:off x="4495800" y="4648200"/>
            <a:ext cx="609600" cy="0"/>
          </a:xfrm>
          <a:prstGeom prst="line">
            <a:avLst/>
          </a:prstGeom>
          <a:noFill/>
          <a:ln w="50800" cap="sq">
            <a:solidFill>
              <a:schemeClr val="tx1"/>
            </a:solidFill>
            <a:round/>
            <a:headEnd type="none" w="sm" len="sm"/>
            <a:tailEnd type="triangle" w="sm" len="med"/>
          </a:ln>
        </p:spPr>
        <p:txBody>
          <a:bodyPr/>
          <a:lstStyle/>
          <a:p>
            <a:endParaRPr lang="en-US"/>
          </a:p>
        </p:txBody>
      </p:sp>
      <p:sp>
        <p:nvSpPr>
          <p:cNvPr id="32780" name="Line 14"/>
          <p:cNvSpPr>
            <a:spLocks noChangeShapeType="1"/>
          </p:cNvSpPr>
          <p:nvPr/>
        </p:nvSpPr>
        <p:spPr bwMode="auto">
          <a:xfrm flipH="1" flipV="1">
            <a:off x="5638800" y="3124200"/>
            <a:ext cx="304800" cy="609600"/>
          </a:xfrm>
          <a:prstGeom prst="line">
            <a:avLst/>
          </a:prstGeom>
          <a:noFill/>
          <a:ln w="50800" cap="sq">
            <a:solidFill>
              <a:schemeClr val="tx1"/>
            </a:solidFill>
            <a:round/>
            <a:headEnd type="none" w="sm" len="sm"/>
            <a:tailEnd type="triangle" w="sm" len="med"/>
          </a:ln>
        </p:spPr>
        <p:txBody>
          <a:bodyPr/>
          <a:lstStyle/>
          <a:p>
            <a:endParaRPr lang="en-US"/>
          </a:p>
        </p:txBody>
      </p:sp>
      <p:sp>
        <p:nvSpPr>
          <p:cNvPr id="32781" name="Text Box 15"/>
          <p:cNvSpPr txBox="1">
            <a:spLocks noChangeArrowheads="1"/>
          </p:cNvSpPr>
          <p:nvPr/>
        </p:nvSpPr>
        <p:spPr bwMode="auto">
          <a:xfrm>
            <a:off x="1524000" y="5943600"/>
            <a:ext cx="62484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a:t>Harmon et al. 1990. </a:t>
            </a:r>
            <a:r>
              <a:rPr lang="en-US" sz="2000" i="1"/>
              <a:t>Science</a:t>
            </a:r>
            <a:r>
              <a:rPr lang="en-US" sz="2000"/>
              <a:t> 247:669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19200" y="914400"/>
            <a:ext cx="6934200" cy="51911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i="1" dirty="0">
                <a:solidFill>
                  <a:schemeClr val="tx2"/>
                </a:solidFill>
              </a:rPr>
              <a:t>Carbon Cycling</a:t>
            </a:r>
          </a:p>
        </p:txBody>
      </p:sp>
      <p:sp>
        <p:nvSpPr>
          <p:cNvPr id="15363" name="Text Box 3"/>
          <p:cNvSpPr txBox="1">
            <a:spLocks noChangeArrowheads="1"/>
          </p:cNvSpPr>
          <p:nvPr/>
        </p:nvSpPr>
        <p:spPr bwMode="auto">
          <a:xfrm>
            <a:off x="838200" y="2514600"/>
            <a:ext cx="7848600" cy="2769989"/>
          </a:xfrm>
          <a:prstGeom prst="rect">
            <a:avLst/>
          </a:prstGeom>
          <a:noFill/>
          <a:ln w="12700" cap="sq">
            <a:noFill/>
            <a:miter lim="800000"/>
            <a:headEnd type="none" w="sm" len="sm"/>
            <a:tailEnd type="none" w="sm" len="sm"/>
          </a:ln>
        </p:spPr>
        <p:txBody>
          <a:bodyPr>
            <a:spAutoFit/>
          </a:bodyPr>
          <a:lstStyle/>
          <a:p>
            <a:pPr>
              <a:spcBef>
                <a:spcPct val="50000"/>
              </a:spcBef>
            </a:pPr>
            <a:r>
              <a:rPr lang="en-US" i="1" dirty="0"/>
              <a:t>		        </a:t>
            </a:r>
            <a:r>
              <a:rPr lang="en-US" sz="2400" i="1" dirty="0"/>
              <a:t>Photosynthesis</a:t>
            </a:r>
            <a:endParaRPr lang="en-US" sz="2400" dirty="0"/>
          </a:p>
          <a:p>
            <a:pPr>
              <a:spcBef>
                <a:spcPct val="50000"/>
              </a:spcBef>
            </a:pPr>
            <a:endParaRPr lang="en-US" sz="2400" dirty="0"/>
          </a:p>
          <a:p>
            <a:pPr>
              <a:spcBef>
                <a:spcPct val="50000"/>
              </a:spcBef>
            </a:pPr>
            <a:r>
              <a:rPr lang="en-US" sz="2400" dirty="0"/>
              <a:t>6CO</a:t>
            </a:r>
            <a:r>
              <a:rPr lang="en-US" sz="2400" baseline="-25000" dirty="0"/>
              <a:t>2</a:t>
            </a:r>
            <a:r>
              <a:rPr lang="en-US" sz="2400" dirty="0"/>
              <a:t> + 12H</a:t>
            </a:r>
            <a:r>
              <a:rPr lang="en-US" sz="2400" baseline="-25000" dirty="0"/>
              <a:t>2</a:t>
            </a:r>
            <a:r>
              <a:rPr lang="en-US" sz="2400" dirty="0"/>
              <a:t>0	               </a:t>
            </a:r>
            <a:r>
              <a:rPr lang="en-US" sz="2800" b="1" i="1" dirty="0"/>
              <a:t>Life</a:t>
            </a:r>
            <a:r>
              <a:rPr lang="en-US" sz="2400" b="1" i="1" dirty="0"/>
              <a:t>		</a:t>
            </a:r>
            <a:r>
              <a:rPr lang="en-US" sz="2400" dirty="0"/>
              <a:t>6O</a:t>
            </a:r>
            <a:r>
              <a:rPr lang="en-US" sz="2400" baseline="-25000" dirty="0"/>
              <a:t>2</a:t>
            </a:r>
            <a:r>
              <a:rPr lang="en-US" sz="2400" dirty="0"/>
              <a:t> +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+ 6H</a:t>
            </a:r>
            <a:r>
              <a:rPr lang="en-US" sz="2400" baseline="-25000" dirty="0"/>
              <a:t>2</a:t>
            </a:r>
            <a:r>
              <a:rPr lang="en-US" sz="2400" dirty="0"/>
              <a:t>0</a:t>
            </a:r>
          </a:p>
          <a:p>
            <a:pPr>
              <a:spcBef>
                <a:spcPct val="50000"/>
              </a:spcBef>
            </a:pPr>
            <a:endParaRPr lang="en-US" sz="2400" dirty="0"/>
          </a:p>
          <a:p>
            <a:pPr>
              <a:spcBef>
                <a:spcPct val="50000"/>
              </a:spcBef>
            </a:pPr>
            <a:r>
              <a:rPr lang="en-US" sz="2400" dirty="0"/>
              <a:t>		         </a:t>
            </a:r>
            <a:r>
              <a:rPr lang="en-US" sz="2400" i="1" dirty="0"/>
              <a:t>Respiration</a:t>
            </a:r>
            <a:r>
              <a:rPr lang="en-US" sz="2400" dirty="0"/>
              <a:t>	</a:t>
            </a:r>
          </a:p>
        </p:txBody>
      </p:sp>
      <p:sp>
        <p:nvSpPr>
          <p:cNvPr id="15364" name="AutoShape 4"/>
          <p:cNvSpPr>
            <a:spLocks noChangeArrowheads="1"/>
          </p:cNvSpPr>
          <p:nvPr/>
        </p:nvSpPr>
        <p:spPr bwMode="auto">
          <a:xfrm>
            <a:off x="1905000" y="3200400"/>
            <a:ext cx="5791200" cy="381000"/>
          </a:xfrm>
          <a:prstGeom prst="curvedDownArrow">
            <a:avLst>
              <a:gd name="adj1" fmla="val 304000"/>
              <a:gd name="adj2" fmla="val 608000"/>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365" name="AutoShape 5"/>
          <p:cNvSpPr>
            <a:spLocks noChangeArrowheads="1"/>
          </p:cNvSpPr>
          <p:nvPr/>
        </p:nvSpPr>
        <p:spPr bwMode="auto">
          <a:xfrm rot="10800000">
            <a:off x="1295400" y="4267200"/>
            <a:ext cx="5791200" cy="381000"/>
          </a:xfrm>
          <a:prstGeom prst="curvedDownArrow">
            <a:avLst>
              <a:gd name="adj1" fmla="val 304000"/>
              <a:gd name="adj2" fmla="val 608000"/>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366" name="Text Box 6"/>
          <p:cNvSpPr txBox="1">
            <a:spLocks noChangeArrowheads="1"/>
          </p:cNvSpPr>
          <p:nvPr/>
        </p:nvSpPr>
        <p:spPr bwMode="auto">
          <a:xfrm>
            <a:off x="990600" y="1600200"/>
            <a:ext cx="7467600" cy="830997"/>
          </a:xfrm>
          <a:prstGeom prst="rect">
            <a:avLst/>
          </a:prstGeom>
          <a:noFill/>
          <a:ln w="12700" cap="sq">
            <a:noFill/>
            <a:miter lim="800000"/>
            <a:headEnd type="none" w="sm" len="sm"/>
            <a:tailEnd type="none" w="sm" len="sm"/>
          </a:ln>
        </p:spPr>
        <p:txBody>
          <a:bodyPr>
            <a:spAutoFit/>
          </a:bodyPr>
          <a:lstStyle/>
          <a:p>
            <a:pPr>
              <a:spcBef>
                <a:spcPct val="50000"/>
              </a:spcBef>
            </a:pPr>
            <a:r>
              <a:rPr lang="en-US" sz="2400" dirty="0"/>
              <a:t>Photosynthesis and respiration are among the most important mechanisms controlling the global carbon cycle</a:t>
            </a:r>
          </a:p>
        </p:txBody>
      </p:sp>
      <p:sp>
        <p:nvSpPr>
          <p:cNvPr id="15367" name="Text Box 7"/>
          <p:cNvSpPr txBox="1">
            <a:spLocks noChangeArrowheads="1"/>
          </p:cNvSpPr>
          <p:nvPr/>
        </p:nvSpPr>
        <p:spPr bwMode="auto">
          <a:xfrm>
            <a:off x="990600" y="5410200"/>
            <a:ext cx="7543800" cy="1200329"/>
          </a:xfrm>
          <a:prstGeom prst="rect">
            <a:avLst/>
          </a:prstGeom>
          <a:noFill/>
          <a:ln w="12700" cap="sq">
            <a:noFill/>
            <a:miter lim="800000"/>
            <a:headEnd type="none" w="sm" len="sm"/>
            <a:tailEnd type="none" w="sm" len="sm"/>
          </a:ln>
        </p:spPr>
        <p:txBody>
          <a:bodyPr>
            <a:spAutoFit/>
          </a:bodyPr>
          <a:lstStyle/>
          <a:p>
            <a:pPr>
              <a:spcBef>
                <a:spcPct val="50000"/>
              </a:spcBef>
            </a:pPr>
            <a:r>
              <a:rPr lang="en-US" sz="2400" dirty="0"/>
              <a:t>Plants use CO</a:t>
            </a:r>
            <a:r>
              <a:rPr lang="en-US" sz="2400" baseline="-25000" dirty="0"/>
              <a:t>2</a:t>
            </a:r>
            <a:r>
              <a:rPr lang="en-US" sz="2400" dirty="0"/>
              <a:t> from the atmosphere as a source of both C and O for the production of 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with H</a:t>
            </a:r>
            <a:r>
              <a:rPr lang="en-US" sz="2400" baseline="-25000" dirty="0"/>
              <a:t>2</a:t>
            </a:r>
            <a:r>
              <a:rPr lang="en-US" sz="2400" dirty="0"/>
              <a:t>0 providing the necessary 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Evolution of DFC</a:t>
            </a:r>
          </a:p>
        </p:txBody>
      </p:sp>
      <p:sp>
        <p:nvSpPr>
          <p:cNvPr id="3" name="Content Placeholder 2"/>
          <p:cNvSpPr>
            <a:spLocks noGrp="1"/>
          </p:cNvSpPr>
          <p:nvPr>
            <p:ph idx="1"/>
          </p:nvPr>
        </p:nvSpPr>
        <p:spPr/>
        <p:txBody>
          <a:bodyPr>
            <a:normAutofit fontScale="77500" lnSpcReduction="20000"/>
          </a:bodyPr>
          <a:lstStyle/>
          <a:p>
            <a:r>
              <a:rPr lang="en-US" b="1" i="1" dirty="0" err="1"/>
              <a:t>Standcarb</a:t>
            </a:r>
            <a:r>
              <a:rPr lang="en-US" b="1" i="1" dirty="0"/>
              <a:t>: </a:t>
            </a:r>
            <a:r>
              <a:rPr lang="en-US" dirty="0"/>
              <a:t>a stand-level model to examine the effects of site conditions and silviculture on C storage and flux.</a:t>
            </a:r>
          </a:p>
          <a:p>
            <a:r>
              <a:rPr lang="en-US" b="1" i="1" dirty="0" err="1"/>
              <a:t>Landcarb</a:t>
            </a:r>
            <a:r>
              <a:rPr lang="en-US" b="1" i="1" dirty="0"/>
              <a:t>:</a:t>
            </a:r>
            <a:r>
              <a:rPr lang="en-US" dirty="0"/>
              <a:t> a “</a:t>
            </a:r>
            <a:r>
              <a:rPr lang="en-US" dirty="0" err="1"/>
              <a:t>metamodel</a:t>
            </a:r>
            <a:r>
              <a:rPr lang="en-US" dirty="0"/>
              <a:t>” parameterized using </a:t>
            </a:r>
            <a:r>
              <a:rPr lang="en-US" dirty="0" err="1"/>
              <a:t>Standcarb</a:t>
            </a:r>
            <a:r>
              <a:rPr lang="en-US" dirty="0"/>
              <a:t>.  </a:t>
            </a:r>
          </a:p>
          <a:p>
            <a:pPr lvl="1"/>
            <a:r>
              <a:rPr lang="en-US" dirty="0"/>
              <a:t>Quantifies C storage and flux at the landscape to regional scale using satellite imagery to obtain initial stand age and track disturbance.  </a:t>
            </a:r>
          </a:p>
          <a:p>
            <a:pPr lvl="1"/>
            <a:r>
              <a:rPr lang="en-US" dirty="0"/>
              <a:t>Applied at the level of individual grid cells that correspond to the ground resolution of the satellite imagery.</a:t>
            </a:r>
          </a:p>
          <a:p>
            <a:r>
              <a:rPr lang="en-US" dirty="0"/>
              <a:t>Note that these models focus on the effects of timber harvest rates and </a:t>
            </a:r>
            <a:r>
              <a:rPr lang="en-US" dirty="0" err="1"/>
              <a:t>silvicultural</a:t>
            </a:r>
            <a:r>
              <a:rPr lang="en-US" dirty="0"/>
              <a:t> practices on C flux.</a:t>
            </a:r>
          </a:p>
          <a:p>
            <a:r>
              <a:rPr lang="en-US" dirty="0"/>
              <a:t>These models </a:t>
            </a:r>
            <a:r>
              <a:rPr lang="en-US" b="1" dirty="0"/>
              <a:t>are not </a:t>
            </a:r>
            <a:r>
              <a:rPr lang="en-US" dirty="0"/>
              <a:t>intended to capture the effects of inter-annual climate variability, or climate change, on C storage or flux.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Landcarb</a:t>
            </a:r>
            <a:r>
              <a:rPr lang="en-US" b="1" i="1" dirty="0"/>
              <a:t>: Earlier Applications</a:t>
            </a:r>
          </a:p>
        </p:txBody>
      </p:sp>
      <p:sp>
        <p:nvSpPr>
          <p:cNvPr id="3" name="Content Placeholder 2"/>
          <p:cNvSpPr>
            <a:spLocks noGrp="1"/>
          </p:cNvSpPr>
          <p:nvPr>
            <p:ph idx="1"/>
          </p:nvPr>
        </p:nvSpPr>
        <p:spPr>
          <a:xfrm>
            <a:off x="457200" y="1447800"/>
            <a:ext cx="8229600" cy="4525963"/>
          </a:xfrm>
        </p:spPr>
        <p:txBody>
          <a:bodyPr>
            <a:normAutofit fontScale="92500"/>
          </a:bodyPr>
          <a:lstStyle/>
          <a:p>
            <a:r>
              <a:rPr lang="en-US" b="1" i="1" dirty="0"/>
              <a:t>Study Area:</a:t>
            </a:r>
          </a:p>
          <a:p>
            <a:pPr lvl="1"/>
            <a:r>
              <a:rPr lang="en-US" b="1" i="1" dirty="0"/>
              <a:t>Central Oregon Cascades: </a:t>
            </a:r>
            <a:r>
              <a:rPr lang="en-US" dirty="0"/>
              <a:t>Cohen et al. 1996, Wallin et al. 1996</a:t>
            </a:r>
          </a:p>
          <a:p>
            <a:r>
              <a:rPr lang="en-US" b="1" i="1" dirty="0"/>
              <a:t>Data:</a:t>
            </a:r>
          </a:p>
          <a:p>
            <a:pPr lvl="1"/>
            <a:r>
              <a:rPr lang="en-US" b="1" i="1" dirty="0"/>
              <a:t>Stand Age: </a:t>
            </a:r>
            <a:r>
              <a:rPr lang="en-US" dirty="0"/>
              <a:t>Landsat data used to identify 6 age classes during 1972 and 1988 (Cohen et al., 1992, 1995)</a:t>
            </a:r>
          </a:p>
          <a:p>
            <a:pPr lvl="1"/>
            <a:r>
              <a:rPr lang="en-US" b="1" i="1" dirty="0"/>
              <a:t>Disturbance:</a:t>
            </a:r>
            <a:r>
              <a:rPr lang="en-US" dirty="0"/>
              <a:t> difference-based approach to identify timber harvest and fire using Landsat data at 3-7 year intervals covering 1972-1995. (Cohen et al., 1998, 2002)</a:t>
            </a:r>
          </a:p>
          <a:p>
            <a:pPr lvl="1"/>
            <a:endParaRPr lang="en-US"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Landcarb</a:t>
            </a:r>
            <a:r>
              <a:rPr lang="en-US" b="1" i="1" dirty="0"/>
              <a:t>: Current Applications</a:t>
            </a:r>
          </a:p>
        </p:txBody>
      </p:sp>
      <p:sp>
        <p:nvSpPr>
          <p:cNvPr id="3" name="Content Placeholder 2"/>
          <p:cNvSpPr>
            <a:spLocks noGrp="1"/>
          </p:cNvSpPr>
          <p:nvPr>
            <p:ph idx="1"/>
          </p:nvPr>
        </p:nvSpPr>
        <p:spPr/>
        <p:txBody>
          <a:bodyPr>
            <a:normAutofit/>
          </a:bodyPr>
          <a:lstStyle/>
          <a:p>
            <a:r>
              <a:rPr lang="en-US" b="1" i="1" dirty="0"/>
              <a:t>Study Area: All of Western Oregon</a:t>
            </a:r>
            <a:r>
              <a:rPr lang="en-US" dirty="0"/>
              <a:t> (Cascades and Coast Range) 4.9 million hectares</a:t>
            </a:r>
          </a:p>
          <a:p>
            <a:r>
              <a:rPr lang="en-US" b="1" i="1" dirty="0"/>
              <a:t>Data:</a:t>
            </a:r>
          </a:p>
          <a:p>
            <a:pPr lvl="1"/>
            <a:r>
              <a:rPr lang="en-US" b="1" i="1" dirty="0"/>
              <a:t>Stand Age: </a:t>
            </a:r>
            <a:r>
              <a:rPr lang="en-US" dirty="0"/>
              <a:t>same as earlier applications (Cohen et al., 1992, 1995)</a:t>
            </a:r>
          </a:p>
          <a:p>
            <a:pPr lvl="1"/>
            <a:r>
              <a:rPr lang="en-US" b="1" i="1" dirty="0"/>
              <a:t>New Disturbance Layer (</a:t>
            </a:r>
            <a:r>
              <a:rPr lang="en-US" b="1" i="1" dirty="0" err="1"/>
              <a:t>Landtrender</a:t>
            </a:r>
            <a:r>
              <a:rPr lang="en-US" b="1" i="1" dirty="0"/>
              <a:t>):</a:t>
            </a:r>
            <a:r>
              <a:rPr lang="en-US" dirty="0"/>
              <a:t> trajectory-based approach using Landsat data (annual time step) from 1985-2008.  (Kennedy et al. 2007, 2010)</a:t>
            </a:r>
          </a:p>
          <a:p>
            <a:pPr lvl="1"/>
            <a:endParaRPr lang="en-US"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i="1" dirty="0"/>
              <a:t>Carbon Storage following the disturbance of an old-growth stand</a:t>
            </a:r>
            <a:br>
              <a:rPr lang="en-US" sz="3600" b="1" i="1" dirty="0"/>
            </a:br>
            <a:endParaRPr lang="en-US"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p:cNvSpPr txBox="1">
            <a:spLocks noChangeArrowheads="1"/>
          </p:cNvSpPr>
          <p:nvPr/>
        </p:nvSpPr>
        <p:spPr bwMode="auto">
          <a:xfrm>
            <a:off x="533400" y="6096000"/>
            <a:ext cx="22098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dirty="0">
                <a:latin typeface="Arial" charset="0"/>
              </a:rPr>
              <a:t>Site Index 3</a:t>
            </a:r>
          </a:p>
        </p:txBody>
      </p:sp>
      <p:sp>
        <p:nvSpPr>
          <p:cNvPr id="6" name="Text Box 12"/>
          <p:cNvSpPr txBox="1">
            <a:spLocks noChangeArrowheads="1"/>
          </p:cNvSpPr>
          <p:nvPr/>
        </p:nvSpPr>
        <p:spPr bwMode="auto">
          <a:xfrm>
            <a:off x="6324600" y="16764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latin typeface="Arial" charset="0"/>
              </a:rPr>
              <a:t>Total</a:t>
            </a:r>
            <a:endParaRPr lang="en-US" sz="1800" dirty="0">
              <a:latin typeface="Arial" charset="0"/>
            </a:endParaRPr>
          </a:p>
        </p:txBody>
      </p:sp>
      <p:sp>
        <p:nvSpPr>
          <p:cNvPr id="7" name="Text Box 12"/>
          <p:cNvSpPr txBox="1">
            <a:spLocks noChangeArrowheads="1"/>
          </p:cNvSpPr>
          <p:nvPr/>
        </p:nvSpPr>
        <p:spPr bwMode="auto">
          <a:xfrm>
            <a:off x="6324600" y="2605087"/>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1800" dirty="0">
                <a:solidFill>
                  <a:srgbClr val="00B050"/>
                </a:solidFill>
                <a:latin typeface="Arial" charset="0"/>
              </a:rPr>
              <a:t>Live</a:t>
            </a:r>
          </a:p>
        </p:txBody>
      </p:sp>
      <p:sp>
        <p:nvSpPr>
          <p:cNvPr id="8" name="Text Box 12"/>
          <p:cNvSpPr txBox="1">
            <a:spLocks noChangeArrowheads="1"/>
          </p:cNvSpPr>
          <p:nvPr/>
        </p:nvSpPr>
        <p:spPr bwMode="auto">
          <a:xfrm>
            <a:off x="6324600" y="41910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0000FF"/>
                </a:solidFill>
                <a:latin typeface="Arial" charset="0"/>
              </a:rPr>
              <a:t>Dead</a:t>
            </a:r>
            <a:endParaRPr lang="en-US" sz="1800" dirty="0">
              <a:solidFill>
                <a:srgbClr val="0000FF"/>
              </a:solidFill>
              <a:latin typeface="Arial" charset="0"/>
            </a:endParaRPr>
          </a:p>
        </p:txBody>
      </p:sp>
      <p:sp>
        <p:nvSpPr>
          <p:cNvPr id="9" name="Text Box 12"/>
          <p:cNvSpPr txBox="1">
            <a:spLocks noChangeArrowheads="1"/>
          </p:cNvSpPr>
          <p:nvPr/>
        </p:nvSpPr>
        <p:spPr bwMode="auto">
          <a:xfrm>
            <a:off x="6324600" y="4648200"/>
            <a:ext cx="2438400" cy="369332"/>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FF0000"/>
                </a:solidFill>
                <a:latin typeface="Arial" charset="0"/>
              </a:rPr>
              <a:t>Forest Products</a:t>
            </a:r>
            <a:endParaRPr lang="en-US" sz="1800" dirty="0">
              <a:solidFill>
                <a:srgbClr val="FF0000"/>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i="1" dirty="0"/>
              <a:t>Carbon Storage following the disturbance of an old-growth stand</a:t>
            </a:r>
            <a:br>
              <a:rPr lang="en-US" sz="3600" b="1" i="1" dirty="0"/>
            </a:br>
            <a:endParaRPr lang="en-US"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p:cNvSpPr txBox="1">
            <a:spLocks noChangeArrowheads="1"/>
          </p:cNvSpPr>
          <p:nvPr/>
        </p:nvSpPr>
        <p:spPr bwMode="auto">
          <a:xfrm>
            <a:off x="533400" y="6096000"/>
            <a:ext cx="22098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dirty="0">
                <a:latin typeface="Arial" charset="0"/>
              </a:rPr>
              <a:t>Site Index 3</a:t>
            </a:r>
          </a:p>
        </p:txBody>
      </p:sp>
      <p:sp>
        <p:nvSpPr>
          <p:cNvPr id="6" name="Text Box 12"/>
          <p:cNvSpPr txBox="1">
            <a:spLocks noChangeArrowheads="1"/>
          </p:cNvSpPr>
          <p:nvPr/>
        </p:nvSpPr>
        <p:spPr bwMode="auto">
          <a:xfrm>
            <a:off x="6324600" y="16764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latin typeface="Arial" charset="0"/>
              </a:rPr>
              <a:t>Total</a:t>
            </a:r>
            <a:endParaRPr lang="en-US" sz="1800" dirty="0">
              <a:latin typeface="Arial" charset="0"/>
            </a:endParaRPr>
          </a:p>
        </p:txBody>
      </p:sp>
      <p:sp>
        <p:nvSpPr>
          <p:cNvPr id="7" name="Text Box 12"/>
          <p:cNvSpPr txBox="1">
            <a:spLocks noChangeArrowheads="1"/>
          </p:cNvSpPr>
          <p:nvPr/>
        </p:nvSpPr>
        <p:spPr bwMode="auto">
          <a:xfrm>
            <a:off x="6324600" y="2605087"/>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1800" dirty="0">
                <a:solidFill>
                  <a:srgbClr val="00B050"/>
                </a:solidFill>
                <a:latin typeface="Arial" charset="0"/>
              </a:rPr>
              <a:t>Live</a:t>
            </a:r>
          </a:p>
        </p:txBody>
      </p:sp>
      <p:sp>
        <p:nvSpPr>
          <p:cNvPr id="8" name="Text Box 12"/>
          <p:cNvSpPr txBox="1">
            <a:spLocks noChangeArrowheads="1"/>
          </p:cNvSpPr>
          <p:nvPr/>
        </p:nvSpPr>
        <p:spPr bwMode="auto">
          <a:xfrm>
            <a:off x="6324600" y="41910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0000FF"/>
                </a:solidFill>
                <a:latin typeface="Arial" charset="0"/>
              </a:rPr>
              <a:t>Dead</a:t>
            </a:r>
            <a:endParaRPr lang="en-US" sz="1800" dirty="0">
              <a:solidFill>
                <a:srgbClr val="0000FF"/>
              </a:solidFill>
              <a:latin typeface="Arial" charset="0"/>
            </a:endParaRPr>
          </a:p>
        </p:txBody>
      </p:sp>
      <p:sp>
        <p:nvSpPr>
          <p:cNvPr id="9" name="Text Box 12"/>
          <p:cNvSpPr txBox="1">
            <a:spLocks noChangeArrowheads="1"/>
          </p:cNvSpPr>
          <p:nvPr/>
        </p:nvSpPr>
        <p:spPr bwMode="auto">
          <a:xfrm>
            <a:off x="6324600" y="4648200"/>
            <a:ext cx="2438400" cy="369332"/>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FF0000"/>
                </a:solidFill>
                <a:latin typeface="Arial" charset="0"/>
              </a:rPr>
              <a:t>Forest Products</a:t>
            </a:r>
            <a:endParaRPr lang="en-US" sz="1800" dirty="0">
              <a:solidFill>
                <a:srgbClr val="FF0000"/>
              </a:solidFill>
              <a:latin typeface="Arial" charset="0"/>
            </a:endParaRPr>
          </a:p>
        </p:txBody>
      </p:sp>
      <p:sp>
        <p:nvSpPr>
          <p:cNvPr id="3" name="TextBox 2"/>
          <p:cNvSpPr txBox="1"/>
          <p:nvPr/>
        </p:nvSpPr>
        <p:spPr>
          <a:xfrm>
            <a:off x="3048000" y="1143000"/>
            <a:ext cx="4419600" cy="584775"/>
          </a:xfrm>
          <a:prstGeom prst="rect">
            <a:avLst/>
          </a:prstGeom>
          <a:noFill/>
        </p:spPr>
        <p:txBody>
          <a:bodyPr wrap="square" rtlCol="0">
            <a:spAutoFit/>
          </a:bodyPr>
          <a:lstStyle/>
          <a:p>
            <a:r>
              <a:rPr lang="en-US" sz="3200" i="1" dirty="0">
                <a:solidFill>
                  <a:srgbClr val="FF0000"/>
                </a:solidFill>
                <a:latin typeface="Comic Sans MS" panose="030F0702030302020204" pitchFamily="66" charset="0"/>
              </a:rPr>
              <a:t>States vs. Rates</a:t>
            </a:r>
          </a:p>
        </p:txBody>
      </p:sp>
    </p:spTree>
    <p:extLst>
      <p:ext uri="{BB962C8B-B14F-4D97-AF65-F5344CB8AC3E}">
        <p14:creationId xmlns:p14="http://schemas.microsoft.com/office/powerpoint/2010/main" val="2392731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wor_os"/>
          <p:cNvPicPr>
            <a:picLocks noChangeAspect="1" noChangeArrowheads="1"/>
          </p:cNvPicPr>
          <p:nvPr/>
        </p:nvPicPr>
        <p:blipFill>
          <a:blip r:embed="rId3" cstate="print"/>
          <a:srcRect/>
          <a:stretch>
            <a:fillRect/>
          </a:stretch>
        </p:blipFill>
        <p:spPr bwMode="auto">
          <a:xfrm>
            <a:off x="2286000" y="152400"/>
            <a:ext cx="5108575" cy="6705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1BC40-C1EB-A44A-F74B-B328F7D6A2A3}"/>
              </a:ext>
            </a:extLst>
          </p:cNvPr>
          <p:cNvPicPr>
            <a:picLocks noChangeAspect="1"/>
          </p:cNvPicPr>
          <p:nvPr/>
        </p:nvPicPr>
        <p:blipFill>
          <a:blip r:embed="rId3"/>
          <a:stretch>
            <a:fillRect/>
          </a:stretch>
        </p:blipFill>
        <p:spPr>
          <a:xfrm>
            <a:off x="1026695" y="1219200"/>
            <a:ext cx="7499684" cy="4191000"/>
          </a:xfrm>
          <a:prstGeom prst="rect">
            <a:avLst/>
          </a:prstGeom>
        </p:spPr>
      </p:pic>
    </p:spTree>
    <p:extLst>
      <p:ext uri="{BB962C8B-B14F-4D97-AF65-F5344CB8AC3E}">
        <p14:creationId xmlns:p14="http://schemas.microsoft.com/office/powerpoint/2010/main" val="122026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nvGraphicFramePr>
        <p:xfrm>
          <a:off x="0" y="1449482"/>
          <a:ext cx="2983658" cy="228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Connector 28"/>
          <p:cNvCxnSpPr/>
          <p:nvPr/>
        </p:nvCxnSpPr>
        <p:spPr>
          <a:xfrm flipV="1">
            <a:off x="673387" y="2640107"/>
            <a:ext cx="2073360" cy="1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 name="Chart 29"/>
          <p:cNvGraphicFramePr/>
          <p:nvPr/>
        </p:nvGraphicFramePr>
        <p:xfrm>
          <a:off x="7844" y="3725957"/>
          <a:ext cx="2996545" cy="2314576"/>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Straight Connector 30"/>
          <p:cNvCxnSpPr/>
          <p:nvPr/>
        </p:nvCxnSpPr>
        <p:spPr>
          <a:xfrm>
            <a:off x="720565" y="4923408"/>
            <a:ext cx="2085013" cy="2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 name="Chart 31"/>
          <p:cNvGraphicFramePr/>
          <p:nvPr/>
        </p:nvGraphicFramePr>
        <p:xfrm>
          <a:off x="2980437" y="1447800"/>
          <a:ext cx="2987720" cy="2291603"/>
        </p:xfrm>
        <a:graphic>
          <a:graphicData uri="http://schemas.openxmlformats.org/drawingml/2006/chart">
            <c:chart xmlns:c="http://schemas.openxmlformats.org/drawingml/2006/chart" xmlns:r="http://schemas.openxmlformats.org/officeDocument/2006/relationships" r:id="rId5"/>
          </a:graphicData>
        </a:graphic>
      </p:graphicFrame>
      <p:cxnSp>
        <p:nvCxnSpPr>
          <p:cNvPr id="33" name="Straight Connector 32"/>
          <p:cNvCxnSpPr/>
          <p:nvPr/>
        </p:nvCxnSpPr>
        <p:spPr>
          <a:xfrm>
            <a:off x="3611214" y="2647270"/>
            <a:ext cx="1984722" cy="23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p:nvPr/>
        </p:nvGraphicFramePr>
        <p:xfrm>
          <a:off x="2965355" y="3868832"/>
          <a:ext cx="2991037" cy="1924050"/>
        </p:xfrm>
        <a:graphic>
          <a:graphicData uri="http://schemas.openxmlformats.org/drawingml/2006/chart">
            <c:chart xmlns:c="http://schemas.openxmlformats.org/drawingml/2006/chart" xmlns:r="http://schemas.openxmlformats.org/officeDocument/2006/relationships" r:id="rId6"/>
          </a:graphicData>
        </a:graphic>
      </p:graphicFrame>
      <p:cxnSp>
        <p:nvCxnSpPr>
          <p:cNvPr id="35" name="Straight Connector 34"/>
          <p:cNvCxnSpPr/>
          <p:nvPr/>
        </p:nvCxnSpPr>
        <p:spPr>
          <a:xfrm flipV="1">
            <a:off x="3540730" y="4946278"/>
            <a:ext cx="2088825" cy="1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6" name="Chart 35"/>
          <p:cNvGraphicFramePr/>
          <p:nvPr/>
        </p:nvGraphicFramePr>
        <p:xfrm>
          <a:off x="5958797" y="1437436"/>
          <a:ext cx="2977636" cy="2309159"/>
        </p:xfrm>
        <a:graphic>
          <a:graphicData uri="http://schemas.openxmlformats.org/drawingml/2006/chart">
            <c:chart xmlns:c="http://schemas.openxmlformats.org/drawingml/2006/chart" xmlns:r="http://schemas.openxmlformats.org/officeDocument/2006/relationships" r:id="rId7"/>
          </a:graphicData>
        </a:graphic>
      </p:graphicFrame>
      <p:pic>
        <p:nvPicPr>
          <p:cNvPr id="5123" name="Picture 3"/>
          <p:cNvPicPr>
            <a:picLocks noChangeAspect="1" noChangeArrowheads="1"/>
          </p:cNvPicPr>
          <p:nvPr/>
        </p:nvPicPr>
        <p:blipFill>
          <a:blip r:embed="rId8" cstate="print"/>
          <a:srcRect/>
          <a:stretch>
            <a:fillRect/>
          </a:stretch>
        </p:blipFill>
        <p:spPr bwMode="auto">
          <a:xfrm>
            <a:off x="7848600" y="1828800"/>
            <a:ext cx="981075" cy="438150"/>
          </a:xfrm>
          <a:prstGeom prst="rect">
            <a:avLst/>
          </a:prstGeom>
          <a:noFill/>
          <a:ln w="9525">
            <a:noFill/>
            <a:miter lim="800000"/>
            <a:headEnd/>
            <a:tailEnd/>
          </a:ln>
        </p:spPr>
      </p:pic>
      <p:sp>
        <p:nvSpPr>
          <p:cNvPr id="39" name="TextBox 38"/>
          <p:cNvSpPr txBox="1"/>
          <p:nvPr/>
        </p:nvSpPr>
        <p:spPr>
          <a:xfrm>
            <a:off x="720565" y="5867400"/>
            <a:ext cx="7966235" cy="830997"/>
          </a:xfrm>
          <a:prstGeom prst="rect">
            <a:avLst/>
          </a:prstGeom>
          <a:noFill/>
        </p:spPr>
        <p:txBody>
          <a:bodyPr wrap="square" rtlCol="0">
            <a:spAutoFit/>
          </a:bodyPr>
          <a:lstStyle/>
          <a:p>
            <a:r>
              <a:rPr lang="en-US" sz="2400" b="1" i="1" dirty="0">
                <a:solidFill>
                  <a:srgbClr val="FF0000"/>
                </a:solidFill>
              </a:rPr>
              <a:t>Positive values represent flux TO the atmosphere (source)</a:t>
            </a:r>
          </a:p>
          <a:p>
            <a:r>
              <a:rPr lang="en-US" sz="2400" b="1" i="1" dirty="0">
                <a:solidFill>
                  <a:srgbClr val="FF0000"/>
                </a:solidFill>
              </a:rPr>
              <a:t>Negative values represent flux FROM the atmosphere (sink)</a:t>
            </a:r>
          </a:p>
        </p:txBody>
      </p:sp>
      <p:sp>
        <p:nvSpPr>
          <p:cNvPr id="40"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mj-lt"/>
                <a:ea typeface="+mj-ea"/>
                <a:cs typeface="+mj-cs"/>
              </a:rPr>
              <a:t>Results</a:t>
            </a:r>
          </a:p>
        </p:txBody>
      </p:sp>
      <p:sp>
        <p:nvSpPr>
          <p:cNvPr id="45" name="Content Placeholder 44"/>
          <p:cNvSpPr>
            <a:spLocks noGrp="1"/>
          </p:cNvSpPr>
          <p:nvPr>
            <p:ph sz="quarter" idx="4"/>
          </p:nvPr>
        </p:nvSpPr>
        <p:spPr>
          <a:xfrm>
            <a:off x="6019800" y="4343400"/>
            <a:ext cx="2971800" cy="1752600"/>
          </a:xfrm>
        </p:spPr>
        <p:txBody>
          <a:bodyPr/>
          <a:lstStyle/>
          <a:p>
            <a:r>
              <a:rPr lang="en-US" sz="2000" b="1" i="1" dirty="0"/>
              <a:t>Average Net Flux from 1972-2008: Source for 0.29 Mg C/ha/yr </a:t>
            </a:r>
            <a:endParaRPr lang="en-US" sz="1800" b="1" i="1" dirty="0"/>
          </a:p>
        </p:txBody>
      </p:sp>
      <p:grpSp>
        <p:nvGrpSpPr>
          <p:cNvPr id="24" name="Group 23"/>
          <p:cNvGrpSpPr/>
          <p:nvPr/>
        </p:nvGrpSpPr>
        <p:grpSpPr>
          <a:xfrm>
            <a:off x="2667000" y="2286000"/>
            <a:ext cx="533400" cy="1981200"/>
            <a:chOff x="2667000" y="2286000"/>
            <a:chExt cx="533400" cy="1981200"/>
          </a:xfrm>
        </p:grpSpPr>
        <p:cxnSp>
          <p:nvCxnSpPr>
            <p:cNvPr id="16" name="Straight Arrow Connector 15"/>
            <p:cNvCxnSpPr/>
            <p:nvPr/>
          </p:nvCxnSpPr>
          <p:spPr>
            <a:xfrm flipV="1">
              <a:off x="26670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38800" y="2286000"/>
            <a:ext cx="533400" cy="1981200"/>
            <a:chOff x="2667000" y="2286000"/>
            <a:chExt cx="533400" cy="1981200"/>
          </a:xfrm>
        </p:grpSpPr>
        <p:cxnSp>
          <p:nvCxnSpPr>
            <p:cNvPr id="26" name="Straight Arrow Connector 25"/>
            <p:cNvCxnSpPr/>
            <p:nvPr/>
          </p:nvCxnSpPr>
          <p:spPr>
            <a:xfrm flipV="1">
              <a:off x="26670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6800" y="914400"/>
            <a:ext cx="6858000" cy="571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1219200" y="1076325"/>
            <a:ext cx="4191000" cy="5476875"/>
          </a:xfrm>
          <a:prstGeom prst="rect">
            <a:avLst/>
          </a:prstGeom>
          <a:noFill/>
          <a:ln w="9525">
            <a:noFill/>
            <a:miter lim="800000"/>
            <a:headEnd/>
            <a:tailEnd/>
          </a:ln>
        </p:spPr>
      </p:pic>
      <p:sp>
        <p:nvSpPr>
          <p:cNvPr id="5" name="TextBox 4"/>
          <p:cNvSpPr txBox="1"/>
          <p:nvPr/>
        </p:nvSpPr>
        <p:spPr>
          <a:xfrm>
            <a:off x="609600" y="304800"/>
            <a:ext cx="8305800" cy="584775"/>
          </a:xfrm>
          <a:prstGeom prst="rect">
            <a:avLst/>
          </a:prstGeom>
          <a:noFill/>
        </p:spPr>
        <p:txBody>
          <a:bodyPr wrap="square" rtlCol="0">
            <a:spAutoFit/>
          </a:bodyPr>
          <a:lstStyle/>
          <a:p>
            <a:r>
              <a:rPr lang="en-US" sz="3200" b="1" i="1" dirty="0"/>
              <a:t>Source for 0.29 Mg C/ha/yr from 1972-2008</a:t>
            </a:r>
          </a:p>
        </p:txBody>
      </p:sp>
      <p:pic>
        <p:nvPicPr>
          <p:cNvPr id="2050" name="Picture 2"/>
          <p:cNvPicPr>
            <a:picLocks noChangeAspect="1" noChangeArrowheads="1"/>
          </p:cNvPicPr>
          <p:nvPr/>
        </p:nvPicPr>
        <p:blipFill>
          <a:blip r:embed="rId4" cstate="print"/>
          <a:srcRect/>
          <a:stretch>
            <a:fillRect/>
          </a:stretch>
        </p:blipFill>
        <p:spPr bwMode="auto">
          <a:xfrm>
            <a:off x="3609975" y="4114800"/>
            <a:ext cx="1419225" cy="10572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021757" y="990600"/>
            <a:ext cx="2522043" cy="5574289"/>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886200" y="2819400"/>
            <a:ext cx="1414518" cy="1183299"/>
          </a:xfrm>
          <a:prstGeom prst="rect">
            <a:avLst/>
          </a:prstGeom>
          <a:noFill/>
          <a:ln w="9525">
            <a:noFill/>
            <a:miter lim="800000"/>
            <a:headEnd/>
            <a:tailEnd/>
          </a:ln>
        </p:spPr>
      </p:pic>
      <p:sp>
        <p:nvSpPr>
          <p:cNvPr id="13" name="TextBox 12"/>
          <p:cNvSpPr txBox="1"/>
          <p:nvPr/>
        </p:nvSpPr>
        <p:spPr>
          <a:xfrm>
            <a:off x="2362200" y="990600"/>
            <a:ext cx="1149674" cy="369332"/>
          </a:xfrm>
          <a:prstGeom prst="rect">
            <a:avLst/>
          </a:prstGeom>
          <a:noFill/>
        </p:spPr>
        <p:txBody>
          <a:bodyPr wrap="none" rtlCol="0">
            <a:spAutoFit/>
          </a:bodyPr>
          <a:lstStyle/>
          <a:p>
            <a:r>
              <a:rPr lang="en-US" b="1" dirty="0">
                <a:latin typeface="Calibri" pitchFamily="34" charset="0"/>
              </a:rPr>
              <a:t>Net C Flux</a:t>
            </a:r>
          </a:p>
        </p:txBody>
      </p:sp>
      <p:sp>
        <p:nvSpPr>
          <p:cNvPr id="14" name="Rectangle 13"/>
          <p:cNvSpPr/>
          <p:nvPr/>
        </p:nvSpPr>
        <p:spPr>
          <a:xfrm>
            <a:off x="5867400" y="1066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19800" y="990600"/>
            <a:ext cx="1223797" cy="369332"/>
          </a:xfrm>
          <a:prstGeom prst="rect">
            <a:avLst/>
          </a:prstGeom>
          <a:noFill/>
        </p:spPr>
        <p:txBody>
          <a:bodyPr wrap="none" rtlCol="0">
            <a:spAutoFit/>
          </a:bodyPr>
          <a:lstStyle/>
          <a:p>
            <a:r>
              <a:rPr lang="en-US" b="1" dirty="0">
                <a:latin typeface="Calibri" pitchFamily="34" charset="0"/>
              </a:rPr>
              <a:t>Ownership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28600" y="1076325"/>
            <a:ext cx="4191000" cy="5476875"/>
          </a:xfrm>
          <a:prstGeom prst="rect">
            <a:avLst/>
          </a:prstGeom>
          <a:noFill/>
          <a:ln w="9525">
            <a:noFill/>
            <a:miter lim="800000"/>
            <a:headEnd/>
            <a:tailEnd/>
          </a:ln>
        </p:spPr>
      </p:pic>
      <p:sp>
        <p:nvSpPr>
          <p:cNvPr id="5" name="TextBox 4"/>
          <p:cNvSpPr txBox="1"/>
          <p:nvPr/>
        </p:nvSpPr>
        <p:spPr>
          <a:xfrm>
            <a:off x="2819400" y="304800"/>
            <a:ext cx="3505200" cy="584775"/>
          </a:xfrm>
          <a:prstGeom prst="rect">
            <a:avLst/>
          </a:prstGeom>
          <a:noFill/>
        </p:spPr>
        <p:txBody>
          <a:bodyPr wrap="square" rtlCol="0">
            <a:spAutoFit/>
          </a:bodyPr>
          <a:lstStyle/>
          <a:p>
            <a:r>
              <a:rPr lang="en-US" sz="3200" b="1" i="1" dirty="0"/>
              <a:t>Timber Harvest</a:t>
            </a:r>
          </a:p>
        </p:txBody>
      </p:sp>
      <p:pic>
        <p:nvPicPr>
          <p:cNvPr id="6149" name="Picture 5"/>
          <p:cNvPicPr>
            <a:picLocks noChangeAspect="1" noChangeArrowheads="1"/>
          </p:cNvPicPr>
          <p:nvPr/>
        </p:nvPicPr>
        <p:blipFill>
          <a:blip r:embed="rId4" cstate="print"/>
          <a:srcRect/>
          <a:stretch>
            <a:fillRect/>
          </a:stretch>
        </p:blipFill>
        <p:spPr bwMode="auto">
          <a:xfrm>
            <a:off x="4876800" y="3810000"/>
            <a:ext cx="3196747" cy="2667000"/>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4876800" y="1066800"/>
            <a:ext cx="3154319" cy="2609850"/>
          </a:xfrm>
          <a:prstGeom prst="rect">
            <a:avLst/>
          </a:prstGeom>
          <a:noFill/>
          <a:ln w="9525">
            <a:noFill/>
            <a:miter lim="800000"/>
            <a:headEnd/>
            <a:tailEnd/>
          </a:ln>
        </p:spPr>
      </p:pic>
      <p:cxnSp>
        <p:nvCxnSpPr>
          <p:cNvPr id="9" name="Straight Arrow Connector 8"/>
          <p:cNvCxnSpPr/>
          <p:nvPr/>
        </p:nvCxnSpPr>
        <p:spPr>
          <a:xfrm rot="10800000" flipV="1">
            <a:off x="1295400" y="2057400"/>
            <a:ext cx="34290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590800" y="3581400"/>
            <a:ext cx="22098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6" cstate="print"/>
          <a:srcRect/>
          <a:stretch>
            <a:fillRect/>
          </a:stretch>
        </p:blipFill>
        <p:spPr bwMode="auto">
          <a:xfrm>
            <a:off x="2743200" y="5181600"/>
            <a:ext cx="1419225" cy="1057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914400"/>
            <a:ext cx="6934200" cy="51911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i="1">
                <a:solidFill>
                  <a:schemeClr val="tx2"/>
                </a:solidFill>
              </a:rPr>
              <a:t>Carbon Cycling</a:t>
            </a:r>
          </a:p>
        </p:txBody>
      </p:sp>
      <p:sp>
        <p:nvSpPr>
          <p:cNvPr id="16387" name="Text Box 3"/>
          <p:cNvSpPr txBox="1">
            <a:spLocks noChangeArrowheads="1"/>
          </p:cNvSpPr>
          <p:nvPr/>
        </p:nvSpPr>
        <p:spPr bwMode="auto">
          <a:xfrm>
            <a:off x="762000" y="1600200"/>
            <a:ext cx="7848600" cy="4154488"/>
          </a:xfrm>
          <a:prstGeom prst="rect">
            <a:avLst/>
          </a:prstGeom>
          <a:noFill/>
          <a:ln w="12700" cap="sq">
            <a:noFill/>
            <a:miter lim="800000"/>
            <a:headEnd type="none" w="sm" len="sm"/>
            <a:tailEnd type="none" w="sm" len="sm"/>
          </a:ln>
        </p:spPr>
        <p:txBody>
          <a:bodyPr>
            <a:spAutoFit/>
          </a:bodyPr>
          <a:lstStyle/>
          <a:p>
            <a:pPr>
              <a:spcBef>
                <a:spcPct val="50000"/>
              </a:spcBef>
            </a:pPr>
            <a:r>
              <a:rPr lang="en-US" sz="2400" dirty="0"/>
              <a:t>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is the central carbohydrate compound of protoplasm, and carbohydrates constitute a large percentage of the total dry biomass of plants.  Glucose is composed of:</a:t>
            </a:r>
          </a:p>
          <a:p>
            <a:pPr>
              <a:spcBef>
                <a:spcPct val="50000"/>
              </a:spcBef>
            </a:pPr>
            <a:r>
              <a:rPr lang="en-US" sz="2400" dirty="0"/>
              <a:t>6 atoms of C; atomic wt = 12		72</a:t>
            </a:r>
          </a:p>
          <a:p>
            <a:pPr>
              <a:spcBef>
                <a:spcPct val="50000"/>
              </a:spcBef>
            </a:pPr>
            <a:r>
              <a:rPr lang="en-US" sz="2400" dirty="0"/>
              <a:t>6 atoms of O; atomic wt = 16		96</a:t>
            </a:r>
          </a:p>
          <a:p>
            <a:pPr>
              <a:spcBef>
                <a:spcPct val="50000"/>
              </a:spcBef>
            </a:pPr>
            <a:r>
              <a:rPr lang="en-US" sz="2400" dirty="0"/>
              <a:t>12 atoms of H; atomic wt = 1		12                                                                  					----								180		</a:t>
            </a:r>
            <a:r>
              <a:rPr lang="en-US" dirty="0"/>
              <a:t>	</a:t>
            </a:r>
          </a:p>
          <a:p>
            <a:pPr>
              <a:spcBef>
                <a:spcPct val="50000"/>
              </a:spcBef>
            </a:pP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nvGraphicFramePr>
        <p:xfrm>
          <a:off x="0" y="1449482"/>
          <a:ext cx="2983658" cy="228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Connector 28"/>
          <p:cNvCxnSpPr/>
          <p:nvPr/>
        </p:nvCxnSpPr>
        <p:spPr>
          <a:xfrm flipV="1">
            <a:off x="673387" y="2640107"/>
            <a:ext cx="2073360" cy="1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 name="Chart 29"/>
          <p:cNvGraphicFramePr/>
          <p:nvPr/>
        </p:nvGraphicFramePr>
        <p:xfrm>
          <a:off x="7844" y="3725957"/>
          <a:ext cx="2996545" cy="2314576"/>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Straight Connector 30"/>
          <p:cNvCxnSpPr/>
          <p:nvPr/>
        </p:nvCxnSpPr>
        <p:spPr>
          <a:xfrm>
            <a:off x="720565" y="4923408"/>
            <a:ext cx="2085013" cy="2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 name="Chart 31"/>
          <p:cNvGraphicFramePr/>
          <p:nvPr/>
        </p:nvGraphicFramePr>
        <p:xfrm>
          <a:off x="2980437" y="1447800"/>
          <a:ext cx="2987720" cy="2291603"/>
        </p:xfrm>
        <a:graphic>
          <a:graphicData uri="http://schemas.openxmlformats.org/drawingml/2006/chart">
            <c:chart xmlns:c="http://schemas.openxmlformats.org/drawingml/2006/chart" xmlns:r="http://schemas.openxmlformats.org/officeDocument/2006/relationships" r:id="rId5"/>
          </a:graphicData>
        </a:graphic>
      </p:graphicFrame>
      <p:cxnSp>
        <p:nvCxnSpPr>
          <p:cNvPr id="33" name="Straight Connector 32"/>
          <p:cNvCxnSpPr/>
          <p:nvPr/>
        </p:nvCxnSpPr>
        <p:spPr>
          <a:xfrm>
            <a:off x="3611214" y="2647270"/>
            <a:ext cx="1984722" cy="23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p:nvPr/>
        </p:nvGraphicFramePr>
        <p:xfrm>
          <a:off x="2965355" y="3868832"/>
          <a:ext cx="2991037" cy="1924050"/>
        </p:xfrm>
        <a:graphic>
          <a:graphicData uri="http://schemas.openxmlformats.org/drawingml/2006/chart">
            <c:chart xmlns:c="http://schemas.openxmlformats.org/drawingml/2006/chart" xmlns:r="http://schemas.openxmlformats.org/officeDocument/2006/relationships" r:id="rId6"/>
          </a:graphicData>
        </a:graphic>
      </p:graphicFrame>
      <p:cxnSp>
        <p:nvCxnSpPr>
          <p:cNvPr id="35" name="Straight Connector 34"/>
          <p:cNvCxnSpPr/>
          <p:nvPr/>
        </p:nvCxnSpPr>
        <p:spPr>
          <a:xfrm flipV="1">
            <a:off x="3540730" y="4946278"/>
            <a:ext cx="2088825" cy="1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6" name="Chart 35"/>
          <p:cNvGraphicFramePr/>
          <p:nvPr/>
        </p:nvGraphicFramePr>
        <p:xfrm>
          <a:off x="5958797" y="1437436"/>
          <a:ext cx="2977636" cy="2309159"/>
        </p:xfrm>
        <a:graphic>
          <a:graphicData uri="http://schemas.openxmlformats.org/drawingml/2006/chart">
            <c:chart xmlns:c="http://schemas.openxmlformats.org/drawingml/2006/chart" xmlns:r="http://schemas.openxmlformats.org/officeDocument/2006/relationships" r:id="rId7"/>
          </a:graphicData>
        </a:graphic>
      </p:graphicFrame>
      <p:pic>
        <p:nvPicPr>
          <p:cNvPr id="5123" name="Picture 3"/>
          <p:cNvPicPr>
            <a:picLocks noChangeAspect="1" noChangeArrowheads="1"/>
          </p:cNvPicPr>
          <p:nvPr/>
        </p:nvPicPr>
        <p:blipFill>
          <a:blip r:embed="rId8" cstate="print"/>
          <a:srcRect/>
          <a:stretch>
            <a:fillRect/>
          </a:stretch>
        </p:blipFill>
        <p:spPr bwMode="auto">
          <a:xfrm>
            <a:off x="7848600" y="1828800"/>
            <a:ext cx="981075" cy="438150"/>
          </a:xfrm>
          <a:prstGeom prst="rect">
            <a:avLst/>
          </a:prstGeom>
          <a:noFill/>
          <a:ln w="9525">
            <a:noFill/>
            <a:miter lim="800000"/>
            <a:headEnd/>
            <a:tailEnd/>
          </a:ln>
        </p:spPr>
      </p:pic>
      <p:sp>
        <p:nvSpPr>
          <p:cNvPr id="39" name="TextBox 38"/>
          <p:cNvSpPr txBox="1"/>
          <p:nvPr/>
        </p:nvSpPr>
        <p:spPr>
          <a:xfrm>
            <a:off x="990600" y="5943600"/>
            <a:ext cx="6096000" cy="369332"/>
          </a:xfrm>
          <a:prstGeom prst="rect">
            <a:avLst/>
          </a:prstGeom>
          <a:noFill/>
        </p:spPr>
        <p:txBody>
          <a:bodyPr wrap="square" rtlCol="0">
            <a:spAutoFit/>
          </a:bodyPr>
          <a:lstStyle/>
          <a:p>
            <a:r>
              <a:rPr lang="en-US" b="1" i="1" dirty="0"/>
              <a:t>Positive values represent flux to the atmosphere</a:t>
            </a:r>
          </a:p>
        </p:txBody>
      </p:sp>
      <p:sp>
        <p:nvSpPr>
          <p:cNvPr id="40"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mj-lt"/>
                <a:ea typeface="+mj-ea"/>
                <a:cs typeface="+mj-cs"/>
              </a:rPr>
              <a:t>Results</a:t>
            </a:r>
          </a:p>
        </p:txBody>
      </p:sp>
      <p:sp>
        <p:nvSpPr>
          <p:cNvPr id="45" name="Content Placeholder 44"/>
          <p:cNvSpPr>
            <a:spLocks noGrp="1"/>
          </p:cNvSpPr>
          <p:nvPr>
            <p:ph sz="quarter" idx="4"/>
          </p:nvPr>
        </p:nvSpPr>
        <p:spPr>
          <a:xfrm>
            <a:off x="6019800" y="4343400"/>
            <a:ext cx="2971800" cy="1752600"/>
          </a:xfrm>
        </p:spPr>
        <p:txBody>
          <a:bodyPr/>
          <a:lstStyle/>
          <a:p>
            <a:r>
              <a:rPr lang="en-US" sz="2000" b="1" i="1" dirty="0"/>
              <a:t>Average Net Flux from 1972-2008: Source for 0.29 Mg C/ha/yr </a:t>
            </a:r>
            <a:endParaRPr lang="en-US" sz="1800" b="1" i="1" dirty="0"/>
          </a:p>
        </p:txBody>
      </p:sp>
      <p:grpSp>
        <p:nvGrpSpPr>
          <p:cNvPr id="24" name="Group 23"/>
          <p:cNvGrpSpPr/>
          <p:nvPr/>
        </p:nvGrpSpPr>
        <p:grpSpPr>
          <a:xfrm>
            <a:off x="2667000" y="2286000"/>
            <a:ext cx="533400" cy="1981200"/>
            <a:chOff x="2667000" y="2286000"/>
            <a:chExt cx="533400" cy="1981200"/>
          </a:xfrm>
        </p:grpSpPr>
        <p:cxnSp>
          <p:nvCxnSpPr>
            <p:cNvPr id="16" name="Straight Arrow Connector 15"/>
            <p:cNvCxnSpPr/>
            <p:nvPr/>
          </p:nvCxnSpPr>
          <p:spPr>
            <a:xfrm flipV="1">
              <a:off x="26670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38800" y="2286000"/>
            <a:ext cx="533400" cy="1981200"/>
            <a:chOff x="2667000" y="2286000"/>
            <a:chExt cx="533400" cy="1981200"/>
          </a:xfrm>
        </p:grpSpPr>
        <p:cxnSp>
          <p:nvCxnSpPr>
            <p:cNvPr id="26" name="Straight Arrow Connector 25"/>
            <p:cNvCxnSpPr/>
            <p:nvPr/>
          </p:nvCxnSpPr>
          <p:spPr>
            <a:xfrm flipV="1">
              <a:off x="26670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8077200" y="22098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094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28600" y="1076325"/>
            <a:ext cx="4191000" cy="5476875"/>
          </a:xfrm>
          <a:prstGeom prst="rect">
            <a:avLst/>
          </a:prstGeom>
          <a:noFill/>
          <a:ln w="9525">
            <a:noFill/>
            <a:miter lim="800000"/>
            <a:headEnd/>
            <a:tailEnd/>
          </a:ln>
        </p:spPr>
      </p:pic>
      <p:cxnSp>
        <p:nvCxnSpPr>
          <p:cNvPr id="11" name="Straight Arrow Connector 10"/>
          <p:cNvCxnSpPr/>
          <p:nvPr/>
        </p:nvCxnSpPr>
        <p:spPr>
          <a:xfrm rot="10800000" flipV="1">
            <a:off x="1219200" y="4800600"/>
            <a:ext cx="35814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151" name="Picture 7"/>
          <p:cNvPicPr>
            <a:picLocks noChangeAspect="1" noChangeArrowheads="1"/>
          </p:cNvPicPr>
          <p:nvPr/>
        </p:nvPicPr>
        <p:blipFill>
          <a:blip r:embed="rId4" cstate="print"/>
          <a:srcRect/>
          <a:stretch>
            <a:fillRect/>
          </a:stretch>
        </p:blipFill>
        <p:spPr bwMode="auto">
          <a:xfrm>
            <a:off x="4912729" y="3276600"/>
            <a:ext cx="3888395" cy="3305993"/>
          </a:xfrm>
          <a:prstGeom prst="rect">
            <a:avLst/>
          </a:prstGeom>
          <a:noFill/>
          <a:ln w="9525">
            <a:noFill/>
            <a:miter lim="800000"/>
            <a:headEnd/>
            <a:tailEnd/>
          </a:ln>
        </p:spPr>
      </p:pic>
      <p:sp>
        <p:nvSpPr>
          <p:cNvPr id="17" name="TextBox 16"/>
          <p:cNvSpPr txBox="1"/>
          <p:nvPr/>
        </p:nvSpPr>
        <p:spPr>
          <a:xfrm>
            <a:off x="4953000" y="1524000"/>
            <a:ext cx="3962400" cy="954107"/>
          </a:xfrm>
          <a:prstGeom prst="rect">
            <a:avLst/>
          </a:prstGeom>
          <a:noFill/>
        </p:spPr>
        <p:txBody>
          <a:bodyPr wrap="square" rtlCol="0">
            <a:spAutoFit/>
          </a:bodyPr>
          <a:lstStyle/>
          <a:p>
            <a:r>
              <a:rPr lang="en-US" sz="2800" b="1" i="1" dirty="0"/>
              <a:t>The Biscuit Fire: (2002) ~500,000 acres</a:t>
            </a:r>
          </a:p>
        </p:txBody>
      </p:sp>
      <p:pic>
        <p:nvPicPr>
          <p:cNvPr id="4098" name="Picture 2"/>
          <p:cNvPicPr>
            <a:picLocks noChangeAspect="1" noChangeArrowheads="1"/>
          </p:cNvPicPr>
          <p:nvPr/>
        </p:nvPicPr>
        <p:blipFill>
          <a:blip r:embed="rId5" cstate="print"/>
          <a:srcRect/>
          <a:stretch>
            <a:fillRect/>
          </a:stretch>
        </p:blipFill>
        <p:spPr bwMode="auto">
          <a:xfrm>
            <a:off x="2971800" y="1295400"/>
            <a:ext cx="1419225" cy="1057275"/>
          </a:xfrm>
          <a:prstGeom prst="rect">
            <a:avLst/>
          </a:prstGeom>
          <a:noFill/>
          <a:ln w="9525">
            <a:noFill/>
            <a:miter lim="800000"/>
            <a:headEnd/>
            <a:tailEnd/>
          </a:ln>
        </p:spPr>
      </p:pic>
      <p:sp>
        <p:nvSpPr>
          <p:cNvPr id="8" name="TextBox 7"/>
          <p:cNvSpPr txBox="1"/>
          <p:nvPr/>
        </p:nvSpPr>
        <p:spPr>
          <a:xfrm>
            <a:off x="3124200" y="304800"/>
            <a:ext cx="2819400" cy="584775"/>
          </a:xfrm>
          <a:prstGeom prst="rect">
            <a:avLst/>
          </a:prstGeom>
          <a:noFill/>
        </p:spPr>
        <p:txBody>
          <a:bodyPr wrap="square" rtlCol="0">
            <a:spAutoFit/>
          </a:bodyPr>
          <a:lstStyle/>
          <a:p>
            <a:r>
              <a:rPr lang="en-US" sz="3200" b="1" i="1" dirty="0"/>
              <a:t>Fire Impacts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28600" y="1076325"/>
            <a:ext cx="4191000" cy="5476875"/>
          </a:xfrm>
          <a:prstGeom prst="rect">
            <a:avLst/>
          </a:prstGeom>
          <a:noFill/>
          <a:ln w="9525">
            <a:noFill/>
            <a:miter lim="800000"/>
            <a:headEnd/>
            <a:tailEnd/>
          </a:ln>
        </p:spPr>
      </p:pic>
      <p:cxnSp>
        <p:nvCxnSpPr>
          <p:cNvPr id="11" name="Straight Arrow Connector 10"/>
          <p:cNvCxnSpPr/>
          <p:nvPr/>
        </p:nvCxnSpPr>
        <p:spPr>
          <a:xfrm rot="10800000">
            <a:off x="1447800" y="2209800"/>
            <a:ext cx="35814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1066800"/>
            <a:ext cx="3962400" cy="954107"/>
          </a:xfrm>
          <a:prstGeom prst="rect">
            <a:avLst/>
          </a:prstGeom>
          <a:noFill/>
        </p:spPr>
        <p:txBody>
          <a:bodyPr wrap="square" rtlCol="0">
            <a:spAutoFit/>
          </a:bodyPr>
          <a:lstStyle/>
          <a:p>
            <a:r>
              <a:rPr lang="en-US" sz="2800" b="1" i="1" dirty="0"/>
              <a:t>The Tillamook Burn:  (1933-51) ~350,000 acres</a:t>
            </a:r>
          </a:p>
        </p:txBody>
      </p:sp>
      <p:pic>
        <p:nvPicPr>
          <p:cNvPr id="1026" name="Picture 2"/>
          <p:cNvPicPr>
            <a:picLocks noChangeAspect="1" noChangeArrowheads="1"/>
          </p:cNvPicPr>
          <p:nvPr/>
        </p:nvPicPr>
        <p:blipFill>
          <a:blip r:embed="rId4" cstate="print"/>
          <a:srcRect/>
          <a:stretch>
            <a:fillRect/>
          </a:stretch>
        </p:blipFill>
        <p:spPr bwMode="auto">
          <a:xfrm>
            <a:off x="5181600" y="2743200"/>
            <a:ext cx="3795712" cy="362004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971800" y="1143000"/>
            <a:ext cx="1419225" cy="1057275"/>
          </a:xfrm>
          <a:prstGeom prst="rect">
            <a:avLst/>
          </a:prstGeom>
          <a:noFill/>
          <a:ln w="9525">
            <a:noFill/>
            <a:miter lim="800000"/>
            <a:headEnd/>
            <a:tailEnd/>
          </a:ln>
        </p:spPr>
      </p:pic>
      <p:sp>
        <p:nvSpPr>
          <p:cNvPr id="8" name="TextBox 7"/>
          <p:cNvSpPr txBox="1"/>
          <p:nvPr/>
        </p:nvSpPr>
        <p:spPr>
          <a:xfrm>
            <a:off x="3124200" y="304800"/>
            <a:ext cx="3733800" cy="584775"/>
          </a:xfrm>
          <a:prstGeom prst="rect">
            <a:avLst/>
          </a:prstGeom>
          <a:noFill/>
        </p:spPr>
        <p:txBody>
          <a:bodyPr wrap="square" rtlCol="0">
            <a:spAutoFit/>
          </a:bodyPr>
          <a:lstStyle/>
          <a:p>
            <a:r>
              <a:rPr lang="en-US" sz="3200" b="1" i="1" dirty="0"/>
              <a:t>Fire Impact Legacies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i="1" dirty="0"/>
              <a:t>Carbon Storage following the disturbance of an old-growth stand</a:t>
            </a:r>
            <a:br>
              <a:rPr lang="en-US" sz="3600" b="1" i="1" dirty="0"/>
            </a:br>
            <a:endParaRPr lang="en-US"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p:cNvSpPr txBox="1">
            <a:spLocks noChangeArrowheads="1"/>
          </p:cNvSpPr>
          <p:nvPr/>
        </p:nvSpPr>
        <p:spPr bwMode="auto">
          <a:xfrm>
            <a:off x="533400" y="6096000"/>
            <a:ext cx="22098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dirty="0">
                <a:latin typeface="Arial" charset="0"/>
              </a:rPr>
              <a:t>Site Index 3</a:t>
            </a:r>
          </a:p>
        </p:txBody>
      </p:sp>
      <p:sp>
        <p:nvSpPr>
          <p:cNvPr id="6" name="Text Box 12"/>
          <p:cNvSpPr txBox="1">
            <a:spLocks noChangeArrowheads="1"/>
          </p:cNvSpPr>
          <p:nvPr/>
        </p:nvSpPr>
        <p:spPr bwMode="auto">
          <a:xfrm>
            <a:off x="6324600" y="16764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latin typeface="Arial" charset="0"/>
              </a:rPr>
              <a:t>Total</a:t>
            </a:r>
            <a:endParaRPr lang="en-US" sz="1800" dirty="0">
              <a:latin typeface="Arial" charset="0"/>
            </a:endParaRPr>
          </a:p>
        </p:txBody>
      </p:sp>
      <p:sp>
        <p:nvSpPr>
          <p:cNvPr id="7" name="Text Box 12"/>
          <p:cNvSpPr txBox="1">
            <a:spLocks noChangeArrowheads="1"/>
          </p:cNvSpPr>
          <p:nvPr/>
        </p:nvSpPr>
        <p:spPr bwMode="auto">
          <a:xfrm>
            <a:off x="6324600" y="2605087"/>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1800" dirty="0">
                <a:solidFill>
                  <a:srgbClr val="00B050"/>
                </a:solidFill>
                <a:latin typeface="Arial" charset="0"/>
              </a:rPr>
              <a:t>Live</a:t>
            </a:r>
          </a:p>
        </p:txBody>
      </p:sp>
      <p:sp>
        <p:nvSpPr>
          <p:cNvPr id="8" name="Text Box 12"/>
          <p:cNvSpPr txBox="1">
            <a:spLocks noChangeArrowheads="1"/>
          </p:cNvSpPr>
          <p:nvPr/>
        </p:nvSpPr>
        <p:spPr bwMode="auto">
          <a:xfrm>
            <a:off x="6324600" y="4191000"/>
            <a:ext cx="990600" cy="3667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0000FF"/>
                </a:solidFill>
                <a:latin typeface="Arial" charset="0"/>
              </a:rPr>
              <a:t>Dead</a:t>
            </a:r>
            <a:endParaRPr lang="en-US" sz="1800" dirty="0">
              <a:solidFill>
                <a:srgbClr val="0000FF"/>
              </a:solidFill>
              <a:latin typeface="Arial" charset="0"/>
            </a:endParaRPr>
          </a:p>
        </p:txBody>
      </p:sp>
      <p:sp>
        <p:nvSpPr>
          <p:cNvPr id="9" name="Text Box 12"/>
          <p:cNvSpPr txBox="1">
            <a:spLocks noChangeArrowheads="1"/>
          </p:cNvSpPr>
          <p:nvPr/>
        </p:nvSpPr>
        <p:spPr bwMode="auto">
          <a:xfrm>
            <a:off x="6324600" y="4648200"/>
            <a:ext cx="2438400" cy="369332"/>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a:solidFill>
                  <a:srgbClr val="FF0000"/>
                </a:solidFill>
                <a:latin typeface="Arial" charset="0"/>
              </a:rPr>
              <a:t>Forest Products</a:t>
            </a:r>
            <a:endParaRPr lang="en-US" sz="1800" dirty="0">
              <a:solidFill>
                <a:srgbClr val="FF0000"/>
              </a:solidFill>
              <a:latin typeface="Arial" charset="0"/>
            </a:endParaRPr>
          </a:p>
        </p:txBody>
      </p:sp>
      <p:sp>
        <p:nvSpPr>
          <p:cNvPr id="3" name="Oval 2"/>
          <p:cNvSpPr/>
          <p:nvPr/>
        </p:nvSpPr>
        <p:spPr>
          <a:xfrm rot="2575418">
            <a:off x="3060148" y="2606105"/>
            <a:ext cx="549524" cy="891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1219200"/>
            <a:ext cx="2514600" cy="1015663"/>
          </a:xfrm>
          <a:prstGeom prst="rect">
            <a:avLst/>
          </a:prstGeom>
          <a:noFill/>
        </p:spPr>
        <p:txBody>
          <a:bodyPr wrap="square" rtlCol="0">
            <a:spAutoFit/>
          </a:bodyPr>
          <a:lstStyle/>
          <a:p>
            <a:r>
              <a:rPr lang="en-US" sz="2000" b="1" dirty="0">
                <a:solidFill>
                  <a:srgbClr val="FF0000"/>
                </a:solidFill>
              </a:rPr>
              <a:t>Tillamook Burn was in this part of the curve during 1972-2008</a:t>
            </a:r>
          </a:p>
        </p:txBody>
      </p:sp>
    </p:spTree>
    <p:extLst>
      <p:ext uri="{BB962C8B-B14F-4D97-AF65-F5344CB8AC3E}">
        <p14:creationId xmlns:p14="http://schemas.microsoft.com/office/powerpoint/2010/main" val="841600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228600" y="228600"/>
          <a:ext cx="78486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524000" y="3429000"/>
          <a:ext cx="66294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p:cNvSpPr/>
          <p:nvPr/>
        </p:nvSpPr>
        <p:spPr>
          <a:xfrm>
            <a:off x="6324600" y="18288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00800" y="51816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72400" y="914400"/>
            <a:ext cx="1447800" cy="1200329"/>
          </a:xfrm>
          <a:prstGeom prst="rect">
            <a:avLst/>
          </a:prstGeom>
          <a:noFill/>
        </p:spPr>
        <p:txBody>
          <a:bodyPr wrap="square" rtlCol="0">
            <a:spAutoFit/>
          </a:bodyPr>
          <a:lstStyle/>
          <a:p>
            <a:r>
              <a:rPr lang="en-US" dirty="0">
                <a:solidFill>
                  <a:srgbClr val="FF0000"/>
                </a:solidFill>
                <a:latin typeface="Comic Sans MS" panose="030F0702030302020204" pitchFamily="66" charset="0"/>
              </a:rPr>
              <a:t>Effect of Mid-2000’s housing bubble</a:t>
            </a:r>
          </a:p>
        </p:txBody>
      </p:sp>
      <p:cxnSp>
        <p:nvCxnSpPr>
          <p:cNvPr id="8" name="Straight Arrow Connector 7"/>
          <p:cNvCxnSpPr/>
          <p:nvPr/>
        </p:nvCxnSpPr>
        <p:spPr>
          <a:xfrm flipH="1">
            <a:off x="7315200" y="1143000"/>
            <a:ext cx="5334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15200" y="2133600"/>
            <a:ext cx="838200" cy="2895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838200" y="838200"/>
          <a:ext cx="7343869"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914400" y="533400"/>
          <a:ext cx="7467599" cy="5715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V="1">
            <a:off x="5562600" y="1524000"/>
            <a:ext cx="1166656" cy="5603"/>
          </a:xfrm>
          <a:prstGeom prst="straightConnector1">
            <a:avLst/>
          </a:prstGeom>
          <a:ln w="254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26"/>
          <p:cNvSpPr txBox="1">
            <a:spLocks noChangeArrowheads="1"/>
          </p:cNvSpPr>
          <p:nvPr/>
        </p:nvSpPr>
        <p:spPr bwMode="auto">
          <a:xfrm>
            <a:off x="2514600" y="304800"/>
            <a:ext cx="6096000" cy="769441"/>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4400" b="1" i="1" dirty="0"/>
              <a:t>Model Validation</a:t>
            </a:r>
          </a:p>
        </p:txBody>
      </p:sp>
      <p:graphicFrame>
        <p:nvGraphicFramePr>
          <p:cNvPr id="5" name="Object 1028"/>
          <p:cNvGraphicFramePr>
            <a:graphicFrameLocks noChangeAspect="1"/>
          </p:cNvGraphicFramePr>
          <p:nvPr/>
        </p:nvGraphicFramePr>
        <p:xfrm>
          <a:off x="330200" y="1219200"/>
          <a:ext cx="8813800"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Box 3"/>
          <p:cNvSpPr txBox="1">
            <a:spLocks noChangeArrowheads="1"/>
          </p:cNvSpPr>
          <p:nvPr/>
        </p:nvSpPr>
        <p:spPr bwMode="auto">
          <a:xfrm>
            <a:off x="838200" y="6248400"/>
            <a:ext cx="4419600" cy="461963"/>
          </a:xfrm>
          <a:prstGeom prst="rect">
            <a:avLst/>
          </a:prstGeom>
          <a:noFill/>
          <a:ln w="9525">
            <a:noFill/>
            <a:miter lim="800000"/>
            <a:headEnd/>
            <a:tailEnd/>
          </a:ln>
        </p:spPr>
        <p:txBody>
          <a:bodyPr>
            <a:spAutoFit/>
          </a:bodyPr>
          <a:lstStyle/>
          <a:p>
            <a:r>
              <a:rPr lang="en-US"/>
              <a:t>Tg = teragram = 10</a:t>
            </a:r>
            <a:r>
              <a:rPr lang="en-US" baseline="30000"/>
              <a:t>12</a:t>
            </a:r>
            <a:r>
              <a:rPr lang="en-US"/>
              <a:t> grams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914400" y="533400"/>
            <a:ext cx="7848600" cy="584775"/>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3200" b="1" i="1" dirty="0"/>
              <a:t>Effect of Rotation Length on Carbon Storage</a:t>
            </a:r>
          </a:p>
        </p:txBody>
      </p:sp>
      <p:graphicFrame>
        <p:nvGraphicFramePr>
          <p:cNvPr id="4" name="Object 3"/>
          <p:cNvGraphicFramePr>
            <a:graphicFrameLocks noChangeAspect="1"/>
          </p:cNvGraphicFramePr>
          <p:nvPr/>
        </p:nvGraphicFramePr>
        <p:xfrm>
          <a:off x="279400" y="1803400"/>
          <a:ext cx="8585200" cy="4616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Conclusions</a:t>
            </a:r>
          </a:p>
        </p:txBody>
      </p:sp>
      <p:sp>
        <p:nvSpPr>
          <p:cNvPr id="3" name="Content Placeholder 2"/>
          <p:cNvSpPr>
            <a:spLocks noGrp="1"/>
          </p:cNvSpPr>
          <p:nvPr>
            <p:ph idx="1"/>
          </p:nvPr>
        </p:nvSpPr>
        <p:spPr>
          <a:xfrm>
            <a:off x="457200" y="1447800"/>
            <a:ext cx="8229600" cy="4800600"/>
          </a:xfrm>
        </p:spPr>
        <p:txBody>
          <a:bodyPr>
            <a:normAutofit fontScale="77500" lnSpcReduction="20000"/>
          </a:bodyPr>
          <a:lstStyle/>
          <a:p>
            <a:r>
              <a:rPr lang="en-US" dirty="0"/>
              <a:t>Carbon flux in PNW forests has been highly responsive to  timber harvest </a:t>
            </a:r>
          </a:p>
          <a:p>
            <a:pPr lvl="1"/>
            <a:r>
              <a:rPr lang="en-US" dirty="0"/>
              <a:t>Source for ~ 1 Mg C/ha/yr during the 70s-80s</a:t>
            </a:r>
          </a:p>
          <a:p>
            <a:pPr lvl="1"/>
            <a:r>
              <a:rPr lang="en-US" dirty="0"/>
              <a:t>Sink  for ~0.5 Mg C/ha/yr during the 90s</a:t>
            </a:r>
          </a:p>
          <a:p>
            <a:pPr lvl="1"/>
            <a:r>
              <a:rPr lang="en-US" dirty="0"/>
              <a:t>Modest reduction in sink due to building boom in the mid-2000s</a:t>
            </a:r>
          </a:p>
          <a:p>
            <a:r>
              <a:rPr lang="en-US" dirty="0"/>
              <a:t>Given the low harvest rates on federal lands, the region is likely to continue to be a slight sink during the coming decade….or maybe not if harvest rates increase</a:t>
            </a:r>
          </a:p>
          <a:p>
            <a:r>
              <a:rPr lang="en-US" dirty="0"/>
              <a:t>The Biscuit fire had a major impact on the regional C budget that swamped the effects of harvest (but refinements needed to clarify magnitude of effect)</a:t>
            </a:r>
          </a:p>
          <a:p>
            <a:r>
              <a:rPr lang="en-US" dirty="0"/>
              <a:t>Shift to longer rotations could result in significant C sequestration.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19200" y="914400"/>
            <a:ext cx="6934200" cy="51911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i="1">
                <a:solidFill>
                  <a:schemeClr val="tx2"/>
                </a:solidFill>
              </a:rPr>
              <a:t>Carbon Cycling</a:t>
            </a:r>
          </a:p>
        </p:txBody>
      </p:sp>
      <p:sp>
        <p:nvSpPr>
          <p:cNvPr id="17411" name="Text Box 3"/>
          <p:cNvSpPr txBox="1">
            <a:spLocks noChangeArrowheads="1"/>
          </p:cNvSpPr>
          <p:nvPr/>
        </p:nvSpPr>
        <p:spPr bwMode="auto">
          <a:xfrm>
            <a:off x="762000" y="1600200"/>
            <a:ext cx="7848600" cy="5632450"/>
          </a:xfrm>
          <a:prstGeom prst="rect">
            <a:avLst/>
          </a:prstGeom>
          <a:noFill/>
          <a:ln w="12700" cap="sq">
            <a:noFill/>
            <a:miter lim="800000"/>
            <a:headEnd type="none" w="sm" len="sm"/>
            <a:tailEnd type="none" w="sm" len="sm"/>
          </a:ln>
        </p:spPr>
        <p:txBody>
          <a:bodyPr>
            <a:spAutoFit/>
          </a:bodyPr>
          <a:lstStyle/>
          <a:p>
            <a:pPr>
              <a:spcBef>
                <a:spcPct val="50000"/>
              </a:spcBef>
            </a:pPr>
            <a:r>
              <a:rPr lang="en-US" sz="2400" dirty="0"/>
              <a:t>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is the central carbohydrate compound of protoplasm, and carbohydrates constitute a large percentage of the total dry biomass of plants.  Glucose is composed of:</a:t>
            </a:r>
          </a:p>
          <a:p>
            <a:pPr>
              <a:spcBef>
                <a:spcPct val="50000"/>
              </a:spcBef>
            </a:pPr>
            <a:r>
              <a:rPr lang="en-US" sz="2400" dirty="0"/>
              <a:t>6 atoms of C; atomic wt = 12		72</a:t>
            </a:r>
          </a:p>
          <a:p>
            <a:pPr>
              <a:spcBef>
                <a:spcPct val="50000"/>
              </a:spcBef>
            </a:pPr>
            <a:r>
              <a:rPr lang="en-US" sz="2400" dirty="0"/>
              <a:t>6 atoms of O; atomic wt = 16		96</a:t>
            </a:r>
          </a:p>
          <a:p>
            <a:pPr>
              <a:spcBef>
                <a:spcPct val="50000"/>
              </a:spcBef>
            </a:pPr>
            <a:r>
              <a:rPr lang="en-US" sz="2400" dirty="0"/>
              <a:t>12 atoms of H; atomic wt = 1		12                                                                  					----								180			</a:t>
            </a:r>
          </a:p>
          <a:p>
            <a:pPr algn="ctr">
              <a:spcBef>
                <a:spcPct val="50000"/>
              </a:spcBef>
            </a:pPr>
            <a:r>
              <a:rPr lang="en-US" sz="2400" dirty="0"/>
              <a:t>So, (72 + 96)/180 = 0.93</a:t>
            </a:r>
          </a:p>
          <a:p>
            <a:pPr>
              <a:spcBef>
                <a:spcPct val="50000"/>
              </a:spcBef>
            </a:pPr>
            <a:r>
              <a:rPr lang="en-US" sz="2400" b="1" dirty="0">
                <a:solidFill>
                  <a:srgbClr val="00B050"/>
                </a:solidFill>
              </a:rPr>
              <a:t>93% of the mass of the glucose molecule is derived directly from air!</a:t>
            </a:r>
          </a:p>
          <a:p>
            <a:pPr>
              <a:spcBef>
                <a:spcPct val="50000"/>
              </a:spcBef>
            </a:pPr>
            <a:r>
              <a:rPr lang="en-US" sz="2400" dirty="0"/>
              <a:t>		</a:t>
            </a:r>
          </a:p>
        </p:txBody>
      </p:sp>
      <p:sp>
        <p:nvSpPr>
          <p:cNvPr id="17412" name="TextBox 3"/>
          <p:cNvSpPr txBox="1">
            <a:spLocks noChangeArrowheads="1"/>
          </p:cNvSpPr>
          <p:nvPr/>
        </p:nvSpPr>
        <p:spPr bwMode="auto">
          <a:xfrm>
            <a:off x="6324600" y="3124200"/>
            <a:ext cx="2819400" cy="461963"/>
          </a:xfrm>
          <a:prstGeom prst="rect">
            <a:avLst/>
          </a:prstGeom>
          <a:noFill/>
          <a:ln w="9525">
            <a:noFill/>
            <a:miter lim="800000"/>
            <a:headEnd/>
            <a:tailEnd/>
          </a:ln>
        </p:spPr>
        <p:txBody>
          <a:bodyPr>
            <a:spAutoFit/>
          </a:bodyPr>
          <a:lstStyle/>
          <a:p>
            <a:r>
              <a:rPr lang="en-US" sz="2400" b="1" dirty="0">
                <a:solidFill>
                  <a:srgbClr val="00B050"/>
                </a:solidFill>
              </a:rPr>
              <a:t>From CO</a:t>
            </a:r>
            <a:r>
              <a:rPr lang="en-US" sz="2400" b="1" baseline="-25000" dirty="0">
                <a:solidFill>
                  <a:srgbClr val="00B050"/>
                </a:solidFill>
              </a:rPr>
              <a:t>2</a:t>
            </a:r>
            <a:r>
              <a:rPr lang="en-US" sz="2400" b="1" dirty="0">
                <a:solidFill>
                  <a:srgbClr val="00B050"/>
                </a:solidFill>
              </a:rPr>
              <a:t> in the air</a:t>
            </a:r>
          </a:p>
        </p:txBody>
      </p:sp>
      <p:cxnSp>
        <p:nvCxnSpPr>
          <p:cNvPr id="17413" name="Straight Arrow Connector 5"/>
          <p:cNvCxnSpPr>
            <a:cxnSpLocks noChangeShapeType="1"/>
          </p:cNvCxnSpPr>
          <p:nvPr/>
        </p:nvCxnSpPr>
        <p:spPr bwMode="auto">
          <a:xfrm rot="10800000">
            <a:off x="5791200" y="3124200"/>
            <a:ext cx="457200" cy="228600"/>
          </a:xfrm>
          <a:prstGeom prst="straightConnector1">
            <a:avLst/>
          </a:prstGeom>
          <a:noFill/>
          <a:ln w="60325" cap="sq" algn="ctr">
            <a:solidFill>
              <a:srgbClr val="00B050"/>
            </a:solidFill>
            <a:round/>
            <a:headEnd type="none" w="sm" len="sm"/>
            <a:tailEnd type="triangle" w="med" len="med"/>
          </a:ln>
        </p:spPr>
      </p:cxnSp>
      <p:cxnSp>
        <p:nvCxnSpPr>
          <p:cNvPr id="17414" name="Straight Arrow Connector 7"/>
          <p:cNvCxnSpPr>
            <a:cxnSpLocks noChangeShapeType="1"/>
          </p:cNvCxnSpPr>
          <p:nvPr/>
        </p:nvCxnSpPr>
        <p:spPr bwMode="auto">
          <a:xfrm rot="10800000" flipV="1">
            <a:off x="5791200" y="3429000"/>
            <a:ext cx="457200" cy="228600"/>
          </a:xfrm>
          <a:prstGeom prst="straightConnector1">
            <a:avLst/>
          </a:prstGeom>
          <a:noFill/>
          <a:ln w="60325" cap="sq" algn="ctr">
            <a:solidFill>
              <a:srgbClr val="00B050"/>
            </a:solidFill>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19200" y="914400"/>
            <a:ext cx="6934200" cy="51911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i="1">
                <a:solidFill>
                  <a:schemeClr val="tx2"/>
                </a:solidFill>
              </a:rPr>
              <a:t>Carbon Cycling</a:t>
            </a:r>
          </a:p>
        </p:txBody>
      </p:sp>
      <p:sp>
        <p:nvSpPr>
          <p:cNvPr id="18435" name="Text Box 3"/>
          <p:cNvSpPr txBox="1">
            <a:spLocks noChangeArrowheads="1"/>
          </p:cNvSpPr>
          <p:nvPr/>
        </p:nvSpPr>
        <p:spPr bwMode="auto">
          <a:xfrm>
            <a:off x="762000" y="2590800"/>
            <a:ext cx="7848600" cy="3046988"/>
          </a:xfrm>
          <a:prstGeom prst="rect">
            <a:avLst/>
          </a:prstGeom>
          <a:noFill/>
          <a:ln w="12700" cap="sq">
            <a:noFill/>
            <a:miter lim="800000"/>
            <a:headEnd type="none" w="sm" len="sm"/>
            <a:tailEnd type="none" w="sm" len="sm"/>
          </a:ln>
        </p:spPr>
        <p:txBody>
          <a:bodyPr>
            <a:spAutoFit/>
          </a:bodyPr>
          <a:lstStyle/>
          <a:p>
            <a:pPr>
              <a:spcBef>
                <a:spcPct val="50000"/>
              </a:spcBef>
            </a:pPr>
            <a:r>
              <a:rPr lang="en-US" sz="2400" dirty="0"/>
              <a:t>Plants, and animals, are composed of more than just C, O, and H; other important elements include N, P and K….and a few other elements</a:t>
            </a:r>
          </a:p>
          <a:p>
            <a:pPr>
              <a:spcBef>
                <a:spcPct val="50000"/>
              </a:spcBef>
            </a:pPr>
            <a:r>
              <a:rPr lang="en-US" sz="2400" b="1" i="1" dirty="0">
                <a:solidFill>
                  <a:srgbClr val="00B050"/>
                </a:solidFill>
              </a:rPr>
              <a:t>Nevertheless, about half of the dry biomass of plants is composed of C and this C is derived entirely from the atmosphere.</a:t>
            </a:r>
            <a:endParaRPr lang="en-US" sz="2400" dirty="0">
              <a:solidFill>
                <a:srgbClr val="00B050"/>
              </a:solidFill>
            </a:endParaRPr>
          </a:p>
          <a:p>
            <a:pPr>
              <a:spcBef>
                <a:spcPct val="50000"/>
              </a:spcBef>
            </a:pPr>
            <a:r>
              <a:rPr lang="en-US"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i="1"/>
              <a:t>Why is the global carbon cycle important?</a:t>
            </a:r>
            <a:endParaRPr lang="en-US" sz="2800" b="1" i="1"/>
          </a:p>
        </p:txBody>
      </p:sp>
      <p:sp>
        <p:nvSpPr>
          <p:cNvPr id="19459" name="Rectangle 3"/>
          <p:cNvSpPr>
            <a:spLocks noGrp="1" noChangeArrowheads="1"/>
          </p:cNvSpPr>
          <p:nvPr>
            <p:ph type="body" idx="1"/>
          </p:nvPr>
        </p:nvSpPr>
        <p:spPr/>
        <p:txBody>
          <a:bodyPr/>
          <a:lstStyle/>
          <a:p>
            <a:pPr marL="514350" indent="-514350">
              <a:buFont typeface="+mj-lt"/>
              <a:buAutoNum type="arabicPeriod"/>
            </a:pPr>
            <a:r>
              <a:rPr lang="en-US" sz="2800" dirty="0"/>
              <a:t>All life on the planet is based upon the cycling of carbon</a:t>
            </a:r>
          </a:p>
          <a:p>
            <a:pPr marL="514350" indent="-514350">
              <a:buFont typeface="+mj-lt"/>
              <a:buAutoNum type="arabicPeriod"/>
            </a:pPr>
            <a:r>
              <a:rPr lang="en-US" sz="2800" b="1" dirty="0">
                <a:solidFill>
                  <a:srgbClr val="00B050"/>
                </a:solidFill>
              </a:rPr>
              <a:t>Atmospheric concentrations of CO</a:t>
            </a:r>
            <a:r>
              <a:rPr lang="en-US" sz="2800" b="1" baseline="-25000" dirty="0">
                <a:solidFill>
                  <a:srgbClr val="00B050"/>
                </a:solidFill>
              </a:rPr>
              <a:t>2</a:t>
            </a:r>
            <a:r>
              <a:rPr lang="en-US" sz="2800" b="1" dirty="0">
                <a:solidFill>
                  <a:srgbClr val="00B050"/>
                </a:solidFill>
              </a:rPr>
              <a:t> have increased substantially over the past century or so, largely as a result of the combustion of fossil fuels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533400"/>
            <a:ext cx="7772400" cy="1143000"/>
          </a:xfrm>
        </p:spPr>
        <p:txBody>
          <a:bodyPr/>
          <a:lstStyle/>
          <a:p>
            <a:r>
              <a:rPr lang="en-US" sz="2800" b="1" i="1"/>
              <a:t>Recent trends in atmospheric CO</a:t>
            </a:r>
            <a:r>
              <a:rPr lang="en-US" sz="2800" b="1" i="1" baseline="-25000"/>
              <a:t>2</a:t>
            </a:r>
            <a:r>
              <a:rPr lang="en-US" sz="2800" b="1" i="1"/>
              <a:t> concentrations: The role of fossil fuel burning</a:t>
            </a:r>
            <a:endParaRPr lang="en-US" sz="2800"/>
          </a:p>
        </p:txBody>
      </p:sp>
      <p:pic>
        <p:nvPicPr>
          <p:cNvPr id="21507" name="Picture 4" descr="wall1000"/>
          <p:cNvPicPr>
            <a:picLocks noGrp="1" noChangeAspect="1" noChangeArrowheads="1"/>
          </p:cNvPicPr>
          <p:nvPr>
            <p:ph type="clipArt" sz="half" idx="1"/>
          </p:nvPr>
        </p:nvPicPr>
        <p:blipFill>
          <a:blip r:embed="rId3" cstate="print">
            <a:lum contrast="100000"/>
          </a:blip>
          <a:srcRect/>
          <a:stretch>
            <a:fillRect/>
          </a:stretch>
        </p:blipFill>
        <p:spPr>
          <a:xfrm>
            <a:off x="1447800" y="1600200"/>
            <a:ext cx="6629400" cy="49466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sz="2800" b="1" i="1" dirty="0"/>
              <a:t>Even more recent records reveal that atmospheric CO</a:t>
            </a:r>
            <a:r>
              <a:rPr lang="en-US" sz="2800" b="1" i="1" baseline="-25000" dirty="0"/>
              <a:t>2</a:t>
            </a:r>
            <a:r>
              <a:rPr lang="en-US" sz="2800" b="1" i="1" dirty="0"/>
              <a:t> concentrations continue to increase</a:t>
            </a:r>
            <a:endParaRPr lang="en-US" sz="2800" dirty="0"/>
          </a:p>
        </p:txBody>
      </p:sp>
      <p:sp>
        <p:nvSpPr>
          <p:cNvPr id="2" name="TextBox 1"/>
          <p:cNvSpPr txBox="1"/>
          <p:nvPr/>
        </p:nvSpPr>
        <p:spPr>
          <a:xfrm>
            <a:off x="2667000" y="6324600"/>
            <a:ext cx="4267200" cy="369332"/>
          </a:xfrm>
          <a:prstGeom prst="rect">
            <a:avLst/>
          </a:prstGeom>
          <a:noFill/>
        </p:spPr>
        <p:txBody>
          <a:bodyPr wrap="square" rtlCol="0">
            <a:spAutoFit/>
          </a:bodyPr>
          <a:lstStyle/>
          <a:p>
            <a:r>
              <a:rPr lang="en-US" i="1" dirty="0"/>
              <a:t>Current atmospheric CO2 level is ~415 ppm</a:t>
            </a:r>
          </a:p>
        </p:txBody>
      </p:sp>
      <p:pic>
        <p:nvPicPr>
          <p:cNvPr id="4" name="Picture 3"/>
          <p:cNvPicPr>
            <a:picLocks noChangeAspect="1"/>
          </p:cNvPicPr>
          <p:nvPr/>
        </p:nvPicPr>
        <p:blipFill>
          <a:blip r:embed="rId3"/>
          <a:stretch>
            <a:fillRect/>
          </a:stretch>
        </p:blipFill>
        <p:spPr>
          <a:xfrm>
            <a:off x="1343025" y="1295401"/>
            <a:ext cx="6601792" cy="5053584"/>
          </a:xfrm>
          <a:prstGeom prst="rect">
            <a:avLst/>
          </a:prstGeom>
        </p:spPr>
      </p:pic>
    </p:spTree>
    <p:extLst>
      <p:ext uri="{BB962C8B-B14F-4D97-AF65-F5344CB8AC3E}">
        <p14:creationId xmlns:p14="http://schemas.microsoft.com/office/powerpoint/2010/main" val="253876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5567</TotalTime>
  <Words>4615</Words>
  <Application>Microsoft Office PowerPoint</Application>
  <PresentationFormat>On-screen Show (4:3)</PresentationFormat>
  <Paragraphs>375</Paragraphs>
  <Slides>49</Slides>
  <Notes>43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Comic Sans MS</vt:lpstr>
      <vt:lpstr>Office Theme</vt:lpstr>
      <vt:lpstr>Spatial and Temporal Patterns of Carbon Storage and Flux in PNW Forests: 1972-2008</vt:lpstr>
      <vt:lpstr>Why is the global carbon cycle important?</vt:lpstr>
      <vt:lpstr>PowerPoint Presentation</vt:lpstr>
      <vt:lpstr>PowerPoint Presentation</vt:lpstr>
      <vt:lpstr>PowerPoint Presentation</vt:lpstr>
      <vt:lpstr>PowerPoint Presentation</vt:lpstr>
      <vt:lpstr>Why is the global carbon cycle important?</vt:lpstr>
      <vt:lpstr>Recent trends in atmospheric CO2 concentrations: The role of fossil fuel burning</vt:lpstr>
      <vt:lpstr>Even more recent records reveal that atmospheric CO2 concentrations continue to increase</vt:lpstr>
      <vt:lpstr>Even more recent records reveal that atmospheric CO2 concentrations continue to increase</vt:lpstr>
      <vt:lpstr>Why is the global carbon cycle important?</vt:lpstr>
      <vt:lpstr>A “Greenhouse Gas”; What does this mean?</vt:lpstr>
      <vt:lpstr>A “Greenhouse Gas”; What does this mean?</vt:lpstr>
      <vt:lpstr>Long-term variation in atmospheric CO2 concentrations: Antarctic ice cores</vt:lpstr>
      <vt:lpstr>More recent variation in atmospheric CO2 concentrations and temperature</vt:lpstr>
      <vt:lpstr>IPCC: Contributors to Global Temperature Change</vt:lpstr>
      <vt:lpstr>PowerPoint Presentation</vt:lpstr>
      <vt:lpstr>PowerPoint Presentation</vt:lpstr>
      <vt:lpstr>PowerPoint Presentation</vt:lpstr>
      <vt:lpstr>PowerPoint Presentation</vt:lpstr>
      <vt:lpstr>So, where is the carbon? Major reservoirs (Pools) in the global carbon cycle </vt:lpstr>
      <vt:lpstr>Sources and Sinks (Fluxes) in the Global Carbon Budget: 1980-1995</vt:lpstr>
      <vt:lpstr>Where is the Missing Sink?</vt:lpstr>
      <vt:lpstr>Magnitude of the “missing sink”</vt:lpstr>
      <vt:lpstr>Possible sinks</vt:lpstr>
      <vt:lpstr>Sources and Sinks in the Global Carbon Budget: 2009</vt:lpstr>
      <vt:lpstr>Land-use Impacts on PNW Forests</vt:lpstr>
      <vt:lpstr>Recent Changes in Harvest Levels</vt:lpstr>
      <vt:lpstr>An early attempt at a C budget model: Disturbed Forest Carbon Model</vt:lpstr>
      <vt:lpstr>The Evolution of DFC</vt:lpstr>
      <vt:lpstr>Landcarb: Earlier Applications</vt:lpstr>
      <vt:lpstr>Landcarb: Current Applications</vt:lpstr>
      <vt:lpstr>Carbon Storage following the disturbance of an old-growth stand </vt:lpstr>
      <vt:lpstr>Carbon Storage following the disturbance of an old-growth stand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Carbon Storage following the disturbance of an old-growth stand </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and temporal patterns of carbon storage and flux in PNW forests: 1972-2008</dc:title>
  <dc:creator>David Wallin</dc:creator>
  <cp:lastModifiedBy>David Wallin</cp:lastModifiedBy>
  <cp:revision>89</cp:revision>
  <dcterms:created xsi:type="dcterms:W3CDTF">2011-03-31T20:01:40Z</dcterms:created>
  <dcterms:modified xsi:type="dcterms:W3CDTF">2022-11-16T18:14:25Z</dcterms:modified>
</cp:coreProperties>
</file>