
<file path=[Content_Types].xml><?xml version="1.0" encoding="utf-8"?>
<Types xmlns="http://schemas.openxmlformats.org/package/2006/content-types">
  <Default Extension="jpg" ContentType="image/jpeg"/>
  <Default Extension="mp4" ContentType="video/mp4"/>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60" r:id="rId1"/>
  </p:sldMasterIdLst>
  <p:notesMasterIdLst>
    <p:notesMasterId r:id="rId42"/>
  </p:notesMasterIdLst>
  <p:sldIdLst>
    <p:sldId id="256" r:id="rId2"/>
    <p:sldId id="258" r:id="rId3"/>
    <p:sldId id="257" r:id="rId4"/>
    <p:sldId id="304" r:id="rId5"/>
    <p:sldId id="265" r:id="rId6"/>
    <p:sldId id="266" r:id="rId7"/>
    <p:sldId id="267" r:id="rId8"/>
    <p:sldId id="272" r:id="rId9"/>
    <p:sldId id="286" r:id="rId10"/>
    <p:sldId id="268" r:id="rId11"/>
    <p:sldId id="282" r:id="rId12"/>
    <p:sldId id="270" r:id="rId13"/>
    <p:sldId id="283" r:id="rId14"/>
    <p:sldId id="301" r:id="rId15"/>
    <p:sldId id="303" r:id="rId16"/>
    <p:sldId id="302" r:id="rId17"/>
    <p:sldId id="284" r:id="rId18"/>
    <p:sldId id="285" r:id="rId19"/>
    <p:sldId id="269" r:id="rId20"/>
    <p:sldId id="287" r:id="rId21"/>
    <p:sldId id="271" r:id="rId22"/>
    <p:sldId id="276" r:id="rId23"/>
    <p:sldId id="289" r:id="rId24"/>
    <p:sldId id="273" r:id="rId25"/>
    <p:sldId id="278" r:id="rId26"/>
    <p:sldId id="279" r:id="rId27"/>
    <p:sldId id="280" r:id="rId28"/>
    <p:sldId id="281" r:id="rId29"/>
    <p:sldId id="294" r:id="rId30"/>
    <p:sldId id="298" r:id="rId31"/>
    <p:sldId id="299" r:id="rId32"/>
    <p:sldId id="300" r:id="rId33"/>
    <p:sldId id="295" r:id="rId34"/>
    <p:sldId id="277" r:id="rId35"/>
    <p:sldId id="290" r:id="rId36"/>
    <p:sldId id="296" r:id="rId37"/>
    <p:sldId id="291" r:id="rId38"/>
    <p:sldId id="297" r:id="rId39"/>
    <p:sldId id="292" r:id="rId40"/>
    <p:sldId id="261" r:id="rId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3F87"/>
    <a:srgbClr val="0C8FD3"/>
    <a:srgbClr val="63C2FF"/>
    <a:srgbClr val="002F5E"/>
    <a:srgbClr val="E3E7E9"/>
    <a:srgbClr val="5DA22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A56565E-0A85-8B41-8597-54E92D6D35F0}" v="1260" dt="2020-05-18T20:28:19.006"/>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1433"/>
    <p:restoredTop sz="83800"/>
  </p:normalViewPr>
  <p:slideViewPr>
    <p:cSldViewPr snapToGrid="0" snapToObjects="1">
      <p:cViewPr varScale="1">
        <p:scale>
          <a:sx n="126" d="100"/>
          <a:sy n="126" d="100"/>
        </p:scale>
        <p:origin x="1128" y="19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47" Type="http://schemas.microsoft.com/office/2016/11/relationships/changesInfo" Target="changesInfos/changesInfo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 Id="rId48" Type="http://schemas.microsoft.com/office/2015/10/relationships/revisionInfo" Target="revisionInfo.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arly Gerard" userId="727a96c6-a7d9-45cb-934f-d203a03f4e0d" providerId="ADAL" clId="{4A56565E-0A85-8B41-8597-54E92D6D35F0}"/>
    <pc:docChg chg="undo custSel mod addSld delSld modSld modMainMaster">
      <pc:chgData name="Carly Gerard" userId="727a96c6-a7d9-45cb-934f-d203a03f4e0d" providerId="ADAL" clId="{4A56565E-0A85-8B41-8597-54E92D6D35F0}" dt="2020-05-18T20:27:38.280" v="2023" actId="20577"/>
      <pc:docMkLst>
        <pc:docMk/>
      </pc:docMkLst>
      <pc:sldChg chg="modNotesTx">
        <pc:chgData name="Carly Gerard" userId="727a96c6-a7d9-45cb-934f-d203a03f4e0d" providerId="ADAL" clId="{4A56565E-0A85-8B41-8597-54E92D6D35F0}" dt="2020-05-18T19:54:09.759" v="2002" actId="20577"/>
        <pc:sldMkLst>
          <pc:docMk/>
          <pc:sldMk cId="3969825657" sldId="256"/>
        </pc:sldMkLst>
      </pc:sldChg>
      <pc:sldChg chg="addSp delSp modSp add del modNotesTx">
        <pc:chgData name="Carly Gerard" userId="727a96c6-a7d9-45cb-934f-d203a03f4e0d" providerId="ADAL" clId="{4A56565E-0A85-8B41-8597-54E92D6D35F0}" dt="2020-05-18T20:20:44.677" v="2003" actId="20577"/>
        <pc:sldMkLst>
          <pc:docMk/>
          <pc:sldMk cId="2032749786" sldId="257"/>
        </pc:sldMkLst>
        <pc:spChg chg="add del">
          <ac:chgData name="Carly Gerard" userId="727a96c6-a7d9-45cb-934f-d203a03f4e0d" providerId="ADAL" clId="{4A56565E-0A85-8B41-8597-54E92D6D35F0}" dt="2020-04-22T18:22:38.447" v="93"/>
          <ac:spMkLst>
            <pc:docMk/>
            <pc:sldMk cId="2032749786" sldId="257"/>
            <ac:spMk id="4" creationId="{9086469D-2C73-1445-8650-FD7071D90E40}"/>
          </ac:spMkLst>
        </pc:spChg>
        <pc:spChg chg="add del mod">
          <ac:chgData name="Carly Gerard" userId="727a96c6-a7d9-45cb-934f-d203a03f4e0d" providerId="ADAL" clId="{4A56565E-0A85-8B41-8597-54E92D6D35F0}" dt="2020-04-22T18:22:18.520" v="92"/>
          <ac:spMkLst>
            <pc:docMk/>
            <pc:sldMk cId="2032749786" sldId="257"/>
            <ac:spMk id="5" creationId="{2ED95D3B-8FB4-F54B-BF48-047FF56C895C}"/>
          </ac:spMkLst>
        </pc:spChg>
        <pc:spChg chg="add del mod">
          <ac:chgData name="Carly Gerard" userId="727a96c6-a7d9-45cb-934f-d203a03f4e0d" providerId="ADAL" clId="{4A56565E-0A85-8B41-8597-54E92D6D35F0}" dt="2020-04-22T18:26:09.169" v="100"/>
          <ac:spMkLst>
            <pc:docMk/>
            <pc:sldMk cId="2032749786" sldId="257"/>
            <ac:spMk id="6" creationId="{D9D70372-2512-3E45-978D-2B4EA857C9E5}"/>
          </ac:spMkLst>
        </pc:spChg>
        <pc:spChg chg="add del mod">
          <ac:chgData name="Carly Gerard" userId="727a96c6-a7d9-45cb-934f-d203a03f4e0d" providerId="ADAL" clId="{4A56565E-0A85-8B41-8597-54E92D6D35F0}" dt="2020-04-22T18:27:29.786" v="103"/>
          <ac:spMkLst>
            <pc:docMk/>
            <pc:sldMk cId="2032749786" sldId="257"/>
            <ac:spMk id="7" creationId="{1ABECAFE-F285-DE43-8DCA-8A9BA256C915}"/>
          </ac:spMkLst>
        </pc:spChg>
        <pc:spChg chg="add mod">
          <ac:chgData name="Carly Gerard" userId="727a96c6-a7d9-45cb-934f-d203a03f4e0d" providerId="ADAL" clId="{4A56565E-0A85-8B41-8597-54E92D6D35F0}" dt="2020-04-22T18:30:12.214" v="106"/>
          <ac:spMkLst>
            <pc:docMk/>
            <pc:sldMk cId="2032749786" sldId="257"/>
            <ac:spMk id="9" creationId="{D5DBC07D-2433-2F4F-A1BE-A54A040DE62E}"/>
          </ac:spMkLst>
        </pc:spChg>
      </pc:sldChg>
      <pc:sldChg chg="addSp delSp modSp">
        <pc:chgData name="Carly Gerard" userId="727a96c6-a7d9-45cb-934f-d203a03f4e0d" providerId="ADAL" clId="{4A56565E-0A85-8B41-8597-54E92D6D35F0}" dt="2020-04-22T18:30:12.214" v="106"/>
        <pc:sldMkLst>
          <pc:docMk/>
          <pc:sldMk cId="1080897981" sldId="258"/>
        </pc:sldMkLst>
        <pc:spChg chg="add del">
          <ac:chgData name="Carly Gerard" userId="727a96c6-a7d9-45cb-934f-d203a03f4e0d" providerId="ADAL" clId="{4A56565E-0A85-8B41-8597-54E92D6D35F0}" dt="2020-04-22T18:22:38.447" v="93"/>
          <ac:spMkLst>
            <pc:docMk/>
            <pc:sldMk cId="1080897981" sldId="258"/>
            <ac:spMk id="4" creationId="{EC18BCA5-75FB-0A4E-9DBF-219A6E5CADCC}"/>
          </ac:spMkLst>
        </pc:spChg>
        <pc:spChg chg="add del mod">
          <ac:chgData name="Carly Gerard" userId="727a96c6-a7d9-45cb-934f-d203a03f4e0d" providerId="ADAL" clId="{4A56565E-0A85-8B41-8597-54E92D6D35F0}" dt="2020-04-22T18:22:18.520" v="92"/>
          <ac:spMkLst>
            <pc:docMk/>
            <pc:sldMk cId="1080897981" sldId="258"/>
            <ac:spMk id="5" creationId="{F90517B0-21A7-B94A-A711-C70EB3AD43AC}"/>
          </ac:spMkLst>
        </pc:spChg>
        <pc:spChg chg="add del mod">
          <ac:chgData name="Carly Gerard" userId="727a96c6-a7d9-45cb-934f-d203a03f4e0d" providerId="ADAL" clId="{4A56565E-0A85-8B41-8597-54E92D6D35F0}" dt="2020-04-22T18:26:09.169" v="100"/>
          <ac:spMkLst>
            <pc:docMk/>
            <pc:sldMk cId="1080897981" sldId="258"/>
            <ac:spMk id="6" creationId="{C63A728C-9378-C34D-AFF8-1A6423DCF712}"/>
          </ac:spMkLst>
        </pc:spChg>
        <pc:spChg chg="add del mod">
          <ac:chgData name="Carly Gerard" userId="727a96c6-a7d9-45cb-934f-d203a03f4e0d" providerId="ADAL" clId="{4A56565E-0A85-8B41-8597-54E92D6D35F0}" dt="2020-04-22T18:27:29.786" v="103"/>
          <ac:spMkLst>
            <pc:docMk/>
            <pc:sldMk cId="1080897981" sldId="258"/>
            <ac:spMk id="7" creationId="{F492CAA3-1BF6-B844-BB2F-34F99AE691E9}"/>
          </ac:spMkLst>
        </pc:spChg>
        <pc:spChg chg="add mod">
          <ac:chgData name="Carly Gerard" userId="727a96c6-a7d9-45cb-934f-d203a03f4e0d" providerId="ADAL" clId="{4A56565E-0A85-8B41-8597-54E92D6D35F0}" dt="2020-04-22T18:30:12.214" v="106"/>
          <ac:spMkLst>
            <pc:docMk/>
            <pc:sldMk cId="1080897981" sldId="258"/>
            <ac:spMk id="9" creationId="{4A8F9958-0BA0-F949-B2D0-6598DC1F0052}"/>
          </ac:spMkLst>
        </pc:spChg>
      </pc:sldChg>
      <pc:sldChg chg="addSp delSp modSp">
        <pc:chgData name="Carly Gerard" userId="727a96c6-a7d9-45cb-934f-d203a03f4e0d" providerId="ADAL" clId="{4A56565E-0A85-8B41-8597-54E92D6D35F0}" dt="2020-04-22T18:30:12.214" v="106"/>
        <pc:sldMkLst>
          <pc:docMk/>
          <pc:sldMk cId="2076206783" sldId="261"/>
        </pc:sldMkLst>
        <pc:spChg chg="add del">
          <ac:chgData name="Carly Gerard" userId="727a96c6-a7d9-45cb-934f-d203a03f4e0d" providerId="ADAL" clId="{4A56565E-0A85-8B41-8597-54E92D6D35F0}" dt="2020-04-22T18:22:38.447" v="93"/>
          <ac:spMkLst>
            <pc:docMk/>
            <pc:sldMk cId="2076206783" sldId="261"/>
            <ac:spMk id="3" creationId="{3BF2393D-8FCF-1640-818C-B1DC7F44C811}"/>
          </ac:spMkLst>
        </pc:spChg>
        <pc:spChg chg="add del mod">
          <ac:chgData name="Carly Gerard" userId="727a96c6-a7d9-45cb-934f-d203a03f4e0d" providerId="ADAL" clId="{4A56565E-0A85-8B41-8597-54E92D6D35F0}" dt="2020-04-22T18:22:18.520" v="92"/>
          <ac:spMkLst>
            <pc:docMk/>
            <pc:sldMk cId="2076206783" sldId="261"/>
            <ac:spMk id="4" creationId="{25AC2077-A50A-A84E-92CC-F64886F78E32}"/>
          </ac:spMkLst>
        </pc:spChg>
        <pc:spChg chg="add del mod">
          <ac:chgData name="Carly Gerard" userId="727a96c6-a7d9-45cb-934f-d203a03f4e0d" providerId="ADAL" clId="{4A56565E-0A85-8B41-8597-54E92D6D35F0}" dt="2020-04-22T18:26:09.169" v="100"/>
          <ac:spMkLst>
            <pc:docMk/>
            <pc:sldMk cId="2076206783" sldId="261"/>
            <ac:spMk id="6" creationId="{DED96454-BE99-8A42-93E9-1FC45FF83C6E}"/>
          </ac:spMkLst>
        </pc:spChg>
        <pc:spChg chg="add del mod">
          <ac:chgData name="Carly Gerard" userId="727a96c6-a7d9-45cb-934f-d203a03f4e0d" providerId="ADAL" clId="{4A56565E-0A85-8B41-8597-54E92D6D35F0}" dt="2020-04-22T18:27:29.786" v="103"/>
          <ac:spMkLst>
            <pc:docMk/>
            <pc:sldMk cId="2076206783" sldId="261"/>
            <ac:spMk id="7" creationId="{6A924E68-C18B-AE4D-9873-37A8F6B9702F}"/>
          </ac:spMkLst>
        </pc:spChg>
        <pc:spChg chg="add mod">
          <ac:chgData name="Carly Gerard" userId="727a96c6-a7d9-45cb-934f-d203a03f4e0d" providerId="ADAL" clId="{4A56565E-0A85-8B41-8597-54E92D6D35F0}" dt="2020-04-22T18:30:12.214" v="106"/>
          <ac:spMkLst>
            <pc:docMk/>
            <pc:sldMk cId="2076206783" sldId="261"/>
            <ac:spMk id="8" creationId="{90095115-1465-C14A-A980-253C5B29ACBA}"/>
          </ac:spMkLst>
        </pc:spChg>
      </pc:sldChg>
      <pc:sldChg chg="addSp delSp modSp modNotesTx">
        <pc:chgData name="Carly Gerard" userId="727a96c6-a7d9-45cb-934f-d203a03f4e0d" providerId="ADAL" clId="{4A56565E-0A85-8B41-8597-54E92D6D35F0}" dt="2020-04-22T18:38:48.674" v="190" actId="20577"/>
        <pc:sldMkLst>
          <pc:docMk/>
          <pc:sldMk cId="3191939451" sldId="265"/>
        </pc:sldMkLst>
        <pc:spChg chg="add del">
          <ac:chgData name="Carly Gerard" userId="727a96c6-a7d9-45cb-934f-d203a03f4e0d" providerId="ADAL" clId="{4A56565E-0A85-8B41-8597-54E92D6D35F0}" dt="2020-04-22T18:22:38.447" v="93"/>
          <ac:spMkLst>
            <pc:docMk/>
            <pc:sldMk cId="3191939451" sldId="265"/>
            <ac:spMk id="4" creationId="{9086469D-2C73-1445-8650-FD7071D90E40}"/>
          </ac:spMkLst>
        </pc:spChg>
        <pc:spChg chg="add del mod">
          <ac:chgData name="Carly Gerard" userId="727a96c6-a7d9-45cb-934f-d203a03f4e0d" providerId="ADAL" clId="{4A56565E-0A85-8B41-8597-54E92D6D35F0}" dt="2020-04-22T18:22:18.520" v="92"/>
          <ac:spMkLst>
            <pc:docMk/>
            <pc:sldMk cId="3191939451" sldId="265"/>
            <ac:spMk id="5" creationId="{61808D2B-8BDD-6E47-A7E4-D59512033196}"/>
          </ac:spMkLst>
        </pc:spChg>
        <pc:spChg chg="add del mod">
          <ac:chgData name="Carly Gerard" userId="727a96c6-a7d9-45cb-934f-d203a03f4e0d" providerId="ADAL" clId="{4A56565E-0A85-8B41-8597-54E92D6D35F0}" dt="2020-04-22T18:26:09.169" v="100"/>
          <ac:spMkLst>
            <pc:docMk/>
            <pc:sldMk cId="3191939451" sldId="265"/>
            <ac:spMk id="6" creationId="{9E967982-BB08-7E4F-A5E8-5B5119731776}"/>
          </ac:spMkLst>
        </pc:spChg>
        <pc:spChg chg="add del mod">
          <ac:chgData name="Carly Gerard" userId="727a96c6-a7d9-45cb-934f-d203a03f4e0d" providerId="ADAL" clId="{4A56565E-0A85-8B41-8597-54E92D6D35F0}" dt="2020-04-22T18:27:29.786" v="103"/>
          <ac:spMkLst>
            <pc:docMk/>
            <pc:sldMk cId="3191939451" sldId="265"/>
            <ac:spMk id="7" creationId="{44BB0B56-C65C-A744-91DD-6D391FAD3338}"/>
          </ac:spMkLst>
        </pc:spChg>
        <pc:spChg chg="add mod">
          <ac:chgData name="Carly Gerard" userId="727a96c6-a7d9-45cb-934f-d203a03f4e0d" providerId="ADAL" clId="{4A56565E-0A85-8B41-8597-54E92D6D35F0}" dt="2020-04-22T18:30:12.214" v="106"/>
          <ac:spMkLst>
            <pc:docMk/>
            <pc:sldMk cId="3191939451" sldId="265"/>
            <ac:spMk id="8" creationId="{C9AFC1AA-6170-0143-98D5-063DD5D247B8}"/>
          </ac:spMkLst>
        </pc:spChg>
      </pc:sldChg>
      <pc:sldChg chg="addSp delSp modSp modNotesTx">
        <pc:chgData name="Carly Gerard" userId="727a96c6-a7d9-45cb-934f-d203a03f4e0d" providerId="ADAL" clId="{4A56565E-0A85-8B41-8597-54E92D6D35F0}" dt="2020-05-18T20:21:33.866" v="2007" actId="20577"/>
        <pc:sldMkLst>
          <pc:docMk/>
          <pc:sldMk cId="3133292776" sldId="266"/>
        </pc:sldMkLst>
        <pc:spChg chg="add del mod">
          <ac:chgData name="Carly Gerard" userId="727a96c6-a7d9-45cb-934f-d203a03f4e0d" providerId="ADAL" clId="{4A56565E-0A85-8B41-8597-54E92D6D35F0}" dt="2020-04-22T18:22:18.520" v="92"/>
          <ac:spMkLst>
            <pc:docMk/>
            <pc:sldMk cId="3133292776" sldId="266"/>
            <ac:spMk id="3" creationId="{8AF14C23-9843-1741-9516-2BCC1E7F0BF0}"/>
          </ac:spMkLst>
        </pc:spChg>
        <pc:spChg chg="add del">
          <ac:chgData name="Carly Gerard" userId="727a96c6-a7d9-45cb-934f-d203a03f4e0d" providerId="ADAL" clId="{4A56565E-0A85-8B41-8597-54E92D6D35F0}" dt="2020-04-22T18:22:38.447" v="93"/>
          <ac:spMkLst>
            <pc:docMk/>
            <pc:sldMk cId="3133292776" sldId="266"/>
            <ac:spMk id="4" creationId="{9086469D-2C73-1445-8650-FD7071D90E40}"/>
          </ac:spMkLst>
        </pc:spChg>
        <pc:spChg chg="add del mod">
          <ac:chgData name="Carly Gerard" userId="727a96c6-a7d9-45cb-934f-d203a03f4e0d" providerId="ADAL" clId="{4A56565E-0A85-8B41-8597-54E92D6D35F0}" dt="2020-04-22T18:26:09.169" v="100"/>
          <ac:spMkLst>
            <pc:docMk/>
            <pc:sldMk cId="3133292776" sldId="266"/>
            <ac:spMk id="6" creationId="{8789C47B-F237-CA4D-8CF5-C78ED366C850}"/>
          </ac:spMkLst>
        </pc:spChg>
        <pc:spChg chg="add del mod">
          <ac:chgData name="Carly Gerard" userId="727a96c6-a7d9-45cb-934f-d203a03f4e0d" providerId="ADAL" clId="{4A56565E-0A85-8B41-8597-54E92D6D35F0}" dt="2020-04-22T18:27:29.786" v="103"/>
          <ac:spMkLst>
            <pc:docMk/>
            <pc:sldMk cId="3133292776" sldId="266"/>
            <ac:spMk id="8" creationId="{8F4A491F-C636-C446-B8D2-51EA17E69B83}"/>
          </ac:spMkLst>
        </pc:spChg>
        <pc:spChg chg="add mod">
          <ac:chgData name="Carly Gerard" userId="727a96c6-a7d9-45cb-934f-d203a03f4e0d" providerId="ADAL" clId="{4A56565E-0A85-8B41-8597-54E92D6D35F0}" dt="2020-04-22T18:30:12.214" v="106"/>
          <ac:spMkLst>
            <pc:docMk/>
            <pc:sldMk cId="3133292776" sldId="266"/>
            <ac:spMk id="9" creationId="{B843D1EA-545F-8D44-ADD4-CA34C5AA76F3}"/>
          </ac:spMkLst>
        </pc:spChg>
      </pc:sldChg>
      <pc:sldChg chg="addSp delSp modSp modNotesTx">
        <pc:chgData name="Carly Gerard" userId="727a96c6-a7d9-45cb-934f-d203a03f4e0d" providerId="ADAL" clId="{4A56565E-0A85-8B41-8597-54E92D6D35F0}" dt="2020-05-18T20:22:00.813" v="2012" actId="20577"/>
        <pc:sldMkLst>
          <pc:docMk/>
          <pc:sldMk cId="4290637024" sldId="267"/>
        </pc:sldMkLst>
        <pc:spChg chg="add del mod">
          <ac:chgData name="Carly Gerard" userId="727a96c6-a7d9-45cb-934f-d203a03f4e0d" providerId="ADAL" clId="{4A56565E-0A85-8B41-8597-54E92D6D35F0}" dt="2020-04-22T18:22:18.520" v="92"/>
          <ac:spMkLst>
            <pc:docMk/>
            <pc:sldMk cId="4290637024" sldId="267"/>
            <ac:spMk id="3" creationId="{8765B71E-7F4A-9F46-B110-559B47BD2370}"/>
          </ac:spMkLst>
        </pc:spChg>
        <pc:spChg chg="add del">
          <ac:chgData name="Carly Gerard" userId="727a96c6-a7d9-45cb-934f-d203a03f4e0d" providerId="ADAL" clId="{4A56565E-0A85-8B41-8597-54E92D6D35F0}" dt="2020-04-22T18:22:38.447" v="93"/>
          <ac:spMkLst>
            <pc:docMk/>
            <pc:sldMk cId="4290637024" sldId="267"/>
            <ac:spMk id="4" creationId="{9086469D-2C73-1445-8650-FD7071D90E40}"/>
          </ac:spMkLst>
        </pc:spChg>
        <pc:spChg chg="add del mod">
          <ac:chgData name="Carly Gerard" userId="727a96c6-a7d9-45cb-934f-d203a03f4e0d" providerId="ADAL" clId="{4A56565E-0A85-8B41-8597-54E92D6D35F0}" dt="2020-04-22T18:26:09.169" v="100"/>
          <ac:spMkLst>
            <pc:docMk/>
            <pc:sldMk cId="4290637024" sldId="267"/>
            <ac:spMk id="6" creationId="{B79A6745-DA72-9049-AC1B-D5BD8CEF19E0}"/>
          </ac:spMkLst>
        </pc:spChg>
        <pc:spChg chg="add del mod">
          <ac:chgData name="Carly Gerard" userId="727a96c6-a7d9-45cb-934f-d203a03f4e0d" providerId="ADAL" clId="{4A56565E-0A85-8B41-8597-54E92D6D35F0}" dt="2020-04-22T18:27:29.786" v="103"/>
          <ac:spMkLst>
            <pc:docMk/>
            <pc:sldMk cId="4290637024" sldId="267"/>
            <ac:spMk id="8" creationId="{BB553756-ACC8-E74A-A7AE-6FBE7DFA8812}"/>
          </ac:spMkLst>
        </pc:spChg>
        <pc:spChg chg="add mod">
          <ac:chgData name="Carly Gerard" userId="727a96c6-a7d9-45cb-934f-d203a03f4e0d" providerId="ADAL" clId="{4A56565E-0A85-8B41-8597-54E92D6D35F0}" dt="2020-04-22T18:30:12.214" v="106"/>
          <ac:spMkLst>
            <pc:docMk/>
            <pc:sldMk cId="4290637024" sldId="267"/>
            <ac:spMk id="9" creationId="{4A456C40-BA88-0549-A49E-F9059743C63B}"/>
          </ac:spMkLst>
        </pc:spChg>
      </pc:sldChg>
      <pc:sldChg chg="addSp delSp modSp modNotesTx">
        <pc:chgData name="Carly Gerard" userId="727a96c6-a7d9-45cb-934f-d203a03f4e0d" providerId="ADAL" clId="{4A56565E-0A85-8B41-8597-54E92D6D35F0}" dt="2020-05-18T20:23:16.945" v="2014" actId="20577"/>
        <pc:sldMkLst>
          <pc:docMk/>
          <pc:sldMk cId="2490872050" sldId="268"/>
        </pc:sldMkLst>
        <pc:spChg chg="mod">
          <ac:chgData name="Carly Gerard" userId="727a96c6-a7d9-45cb-934f-d203a03f4e0d" providerId="ADAL" clId="{4A56565E-0A85-8B41-8597-54E92D6D35F0}" dt="2020-04-17T20:17:15.401" v="11" actId="20577"/>
          <ac:spMkLst>
            <pc:docMk/>
            <pc:sldMk cId="2490872050" sldId="268"/>
            <ac:spMk id="2" creationId="{3B86B84D-374B-EC42-A0D4-EBAC86EE1957}"/>
          </ac:spMkLst>
        </pc:spChg>
        <pc:spChg chg="add del">
          <ac:chgData name="Carly Gerard" userId="727a96c6-a7d9-45cb-934f-d203a03f4e0d" providerId="ADAL" clId="{4A56565E-0A85-8B41-8597-54E92D6D35F0}" dt="2020-04-22T18:22:38.447" v="93"/>
          <ac:spMkLst>
            <pc:docMk/>
            <pc:sldMk cId="2490872050" sldId="268"/>
            <ac:spMk id="4" creationId="{9086469D-2C73-1445-8650-FD7071D90E40}"/>
          </ac:spMkLst>
        </pc:spChg>
        <pc:spChg chg="add del mod">
          <ac:chgData name="Carly Gerard" userId="727a96c6-a7d9-45cb-934f-d203a03f4e0d" providerId="ADAL" clId="{4A56565E-0A85-8B41-8597-54E92D6D35F0}" dt="2020-04-22T18:22:18.520" v="92"/>
          <ac:spMkLst>
            <pc:docMk/>
            <pc:sldMk cId="2490872050" sldId="268"/>
            <ac:spMk id="5" creationId="{52116700-1C36-3046-807C-02D71EF9403E}"/>
          </ac:spMkLst>
        </pc:spChg>
        <pc:spChg chg="add del mod">
          <ac:chgData name="Carly Gerard" userId="727a96c6-a7d9-45cb-934f-d203a03f4e0d" providerId="ADAL" clId="{4A56565E-0A85-8B41-8597-54E92D6D35F0}" dt="2020-04-22T18:26:09.169" v="100"/>
          <ac:spMkLst>
            <pc:docMk/>
            <pc:sldMk cId="2490872050" sldId="268"/>
            <ac:spMk id="6" creationId="{5A64FF14-8FBF-2442-B72E-094E0B0743CD}"/>
          </ac:spMkLst>
        </pc:spChg>
        <pc:spChg chg="add del mod">
          <ac:chgData name="Carly Gerard" userId="727a96c6-a7d9-45cb-934f-d203a03f4e0d" providerId="ADAL" clId="{4A56565E-0A85-8B41-8597-54E92D6D35F0}" dt="2020-04-22T18:27:29.786" v="103"/>
          <ac:spMkLst>
            <pc:docMk/>
            <pc:sldMk cId="2490872050" sldId="268"/>
            <ac:spMk id="7" creationId="{FF9A8E8C-D941-4A4B-8E96-35CCAD7D5353}"/>
          </ac:spMkLst>
        </pc:spChg>
        <pc:spChg chg="add mod">
          <ac:chgData name="Carly Gerard" userId="727a96c6-a7d9-45cb-934f-d203a03f4e0d" providerId="ADAL" clId="{4A56565E-0A85-8B41-8597-54E92D6D35F0}" dt="2020-04-22T18:30:12.214" v="106"/>
          <ac:spMkLst>
            <pc:docMk/>
            <pc:sldMk cId="2490872050" sldId="268"/>
            <ac:spMk id="8" creationId="{2A0B0D9F-88BA-354B-B5E9-281B26303255}"/>
          </ac:spMkLst>
        </pc:spChg>
      </pc:sldChg>
      <pc:sldChg chg="addSp delSp modSp">
        <pc:chgData name="Carly Gerard" userId="727a96c6-a7d9-45cb-934f-d203a03f4e0d" providerId="ADAL" clId="{4A56565E-0A85-8B41-8597-54E92D6D35F0}" dt="2020-04-22T18:30:12.214" v="106"/>
        <pc:sldMkLst>
          <pc:docMk/>
          <pc:sldMk cId="2589057460" sldId="269"/>
        </pc:sldMkLst>
        <pc:spChg chg="add del">
          <ac:chgData name="Carly Gerard" userId="727a96c6-a7d9-45cb-934f-d203a03f4e0d" providerId="ADAL" clId="{4A56565E-0A85-8B41-8597-54E92D6D35F0}" dt="2020-04-22T18:22:38.447" v="93"/>
          <ac:spMkLst>
            <pc:docMk/>
            <pc:sldMk cId="2589057460" sldId="269"/>
            <ac:spMk id="4" creationId="{9086469D-2C73-1445-8650-FD7071D90E40}"/>
          </ac:spMkLst>
        </pc:spChg>
        <pc:spChg chg="add del mod">
          <ac:chgData name="Carly Gerard" userId="727a96c6-a7d9-45cb-934f-d203a03f4e0d" providerId="ADAL" clId="{4A56565E-0A85-8B41-8597-54E92D6D35F0}" dt="2020-04-22T18:22:18.520" v="92"/>
          <ac:spMkLst>
            <pc:docMk/>
            <pc:sldMk cId="2589057460" sldId="269"/>
            <ac:spMk id="5" creationId="{866E6845-6DCA-D042-AA36-6FBA9957D22F}"/>
          </ac:spMkLst>
        </pc:spChg>
        <pc:spChg chg="add del mod">
          <ac:chgData name="Carly Gerard" userId="727a96c6-a7d9-45cb-934f-d203a03f4e0d" providerId="ADAL" clId="{4A56565E-0A85-8B41-8597-54E92D6D35F0}" dt="2020-04-22T18:26:09.169" v="100"/>
          <ac:spMkLst>
            <pc:docMk/>
            <pc:sldMk cId="2589057460" sldId="269"/>
            <ac:spMk id="6" creationId="{3D90574D-18D0-5847-BDEE-5700E652BDBB}"/>
          </ac:spMkLst>
        </pc:spChg>
        <pc:spChg chg="add del mod">
          <ac:chgData name="Carly Gerard" userId="727a96c6-a7d9-45cb-934f-d203a03f4e0d" providerId="ADAL" clId="{4A56565E-0A85-8B41-8597-54E92D6D35F0}" dt="2020-04-22T18:27:29.786" v="103"/>
          <ac:spMkLst>
            <pc:docMk/>
            <pc:sldMk cId="2589057460" sldId="269"/>
            <ac:spMk id="7" creationId="{C9921406-B59B-6D48-BA66-4EE5B295807B}"/>
          </ac:spMkLst>
        </pc:spChg>
        <pc:spChg chg="add mod">
          <ac:chgData name="Carly Gerard" userId="727a96c6-a7d9-45cb-934f-d203a03f4e0d" providerId="ADAL" clId="{4A56565E-0A85-8B41-8597-54E92D6D35F0}" dt="2020-04-22T18:30:12.214" v="106"/>
          <ac:spMkLst>
            <pc:docMk/>
            <pc:sldMk cId="2589057460" sldId="269"/>
            <ac:spMk id="8" creationId="{A7F896FB-B6E1-7E45-99D1-8EF17117955D}"/>
          </ac:spMkLst>
        </pc:spChg>
      </pc:sldChg>
      <pc:sldChg chg="addSp delSp modSp modNotesTx">
        <pc:chgData name="Carly Gerard" userId="727a96c6-a7d9-45cb-934f-d203a03f4e0d" providerId="ADAL" clId="{4A56565E-0A85-8B41-8597-54E92D6D35F0}" dt="2020-05-18T20:23:49.107" v="2020" actId="20577"/>
        <pc:sldMkLst>
          <pc:docMk/>
          <pc:sldMk cId="1438064023" sldId="270"/>
        </pc:sldMkLst>
        <pc:spChg chg="mod">
          <ac:chgData name="Carly Gerard" userId="727a96c6-a7d9-45cb-934f-d203a03f4e0d" providerId="ADAL" clId="{4A56565E-0A85-8B41-8597-54E92D6D35F0}" dt="2020-04-16T23:23:48.479" v="3" actId="207"/>
          <ac:spMkLst>
            <pc:docMk/>
            <pc:sldMk cId="1438064023" sldId="270"/>
            <ac:spMk id="2" creationId="{3B86B84D-374B-EC42-A0D4-EBAC86EE1957}"/>
          </ac:spMkLst>
        </pc:spChg>
        <pc:spChg chg="add del">
          <ac:chgData name="Carly Gerard" userId="727a96c6-a7d9-45cb-934f-d203a03f4e0d" providerId="ADAL" clId="{4A56565E-0A85-8B41-8597-54E92D6D35F0}" dt="2020-04-22T18:22:38.447" v="93"/>
          <ac:spMkLst>
            <pc:docMk/>
            <pc:sldMk cId="1438064023" sldId="270"/>
            <ac:spMk id="4" creationId="{9086469D-2C73-1445-8650-FD7071D90E40}"/>
          </ac:spMkLst>
        </pc:spChg>
        <pc:spChg chg="add del mod">
          <ac:chgData name="Carly Gerard" userId="727a96c6-a7d9-45cb-934f-d203a03f4e0d" providerId="ADAL" clId="{4A56565E-0A85-8B41-8597-54E92D6D35F0}" dt="2020-04-22T18:22:18.520" v="92"/>
          <ac:spMkLst>
            <pc:docMk/>
            <pc:sldMk cId="1438064023" sldId="270"/>
            <ac:spMk id="5" creationId="{15B67CCA-417B-D94B-8763-26073D112F16}"/>
          </ac:spMkLst>
        </pc:spChg>
        <pc:spChg chg="add del mod">
          <ac:chgData name="Carly Gerard" userId="727a96c6-a7d9-45cb-934f-d203a03f4e0d" providerId="ADAL" clId="{4A56565E-0A85-8B41-8597-54E92D6D35F0}" dt="2020-04-22T18:26:09.169" v="100"/>
          <ac:spMkLst>
            <pc:docMk/>
            <pc:sldMk cId="1438064023" sldId="270"/>
            <ac:spMk id="6" creationId="{E6E07EDE-494E-284B-9939-F59044CED4A5}"/>
          </ac:spMkLst>
        </pc:spChg>
        <pc:spChg chg="add del mod">
          <ac:chgData name="Carly Gerard" userId="727a96c6-a7d9-45cb-934f-d203a03f4e0d" providerId="ADAL" clId="{4A56565E-0A85-8B41-8597-54E92D6D35F0}" dt="2020-04-22T18:27:29.786" v="103"/>
          <ac:spMkLst>
            <pc:docMk/>
            <pc:sldMk cId="1438064023" sldId="270"/>
            <ac:spMk id="7" creationId="{713640B2-CD20-3A4B-97A1-1EA2149EC932}"/>
          </ac:spMkLst>
        </pc:spChg>
        <pc:spChg chg="add mod">
          <ac:chgData name="Carly Gerard" userId="727a96c6-a7d9-45cb-934f-d203a03f4e0d" providerId="ADAL" clId="{4A56565E-0A85-8B41-8597-54E92D6D35F0}" dt="2020-04-22T18:30:12.214" v="106"/>
          <ac:spMkLst>
            <pc:docMk/>
            <pc:sldMk cId="1438064023" sldId="270"/>
            <ac:spMk id="8" creationId="{A9CFF4EF-B601-6345-9D18-DCB0CF5ED165}"/>
          </ac:spMkLst>
        </pc:spChg>
      </pc:sldChg>
      <pc:sldChg chg="addSp delSp modSp">
        <pc:chgData name="Carly Gerard" userId="727a96c6-a7d9-45cb-934f-d203a03f4e0d" providerId="ADAL" clId="{4A56565E-0A85-8B41-8597-54E92D6D35F0}" dt="2020-04-22T18:30:12.214" v="106"/>
        <pc:sldMkLst>
          <pc:docMk/>
          <pc:sldMk cId="577656438" sldId="271"/>
        </pc:sldMkLst>
        <pc:spChg chg="add del">
          <ac:chgData name="Carly Gerard" userId="727a96c6-a7d9-45cb-934f-d203a03f4e0d" providerId="ADAL" clId="{4A56565E-0A85-8B41-8597-54E92D6D35F0}" dt="2020-04-22T18:22:38.447" v="93"/>
          <ac:spMkLst>
            <pc:docMk/>
            <pc:sldMk cId="577656438" sldId="271"/>
            <ac:spMk id="4" creationId="{9086469D-2C73-1445-8650-FD7071D90E40}"/>
          </ac:spMkLst>
        </pc:spChg>
        <pc:spChg chg="mod">
          <ac:chgData name="Carly Gerard" userId="727a96c6-a7d9-45cb-934f-d203a03f4e0d" providerId="ADAL" clId="{4A56565E-0A85-8B41-8597-54E92D6D35F0}" dt="2020-04-16T23:25:35.352" v="8" actId="403"/>
          <ac:spMkLst>
            <pc:docMk/>
            <pc:sldMk cId="577656438" sldId="271"/>
            <ac:spMk id="8" creationId="{6B6DF5BC-EBE9-CA41-A039-FA7EED6E6459}"/>
          </ac:spMkLst>
        </pc:spChg>
        <pc:spChg chg="add del mod">
          <ac:chgData name="Carly Gerard" userId="727a96c6-a7d9-45cb-934f-d203a03f4e0d" providerId="ADAL" clId="{4A56565E-0A85-8B41-8597-54E92D6D35F0}" dt="2020-04-22T18:22:18.520" v="92"/>
          <ac:spMkLst>
            <pc:docMk/>
            <pc:sldMk cId="577656438" sldId="271"/>
            <ac:spMk id="9" creationId="{81C0424A-AD18-234C-B6A4-72393327AC3F}"/>
          </ac:spMkLst>
        </pc:spChg>
        <pc:spChg chg="add del mod">
          <ac:chgData name="Carly Gerard" userId="727a96c6-a7d9-45cb-934f-d203a03f4e0d" providerId="ADAL" clId="{4A56565E-0A85-8B41-8597-54E92D6D35F0}" dt="2020-04-22T18:26:09.169" v="100"/>
          <ac:spMkLst>
            <pc:docMk/>
            <pc:sldMk cId="577656438" sldId="271"/>
            <ac:spMk id="10" creationId="{18EF274D-1FE7-7344-8F0B-6A4DE8AB3533}"/>
          </ac:spMkLst>
        </pc:spChg>
        <pc:spChg chg="add del mod">
          <ac:chgData name="Carly Gerard" userId="727a96c6-a7d9-45cb-934f-d203a03f4e0d" providerId="ADAL" clId="{4A56565E-0A85-8B41-8597-54E92D6D35F0}" dt="2020-04-22T18:27:29.786" v="103"/>
          <ac:spMkLst>
            <pc:docMk/>
            <pc:sldMk cId="577656438" sldId="271"/>
            <ac:spMk id="11" creationId="{7A79DFC0-2E81-C947-B6E5-4C03D0406C30}"/>
          </ac:spMkLst>
        </pc:spChg>
        <pc:spChg chg="add mod">
          <ac:chgData name="Carly Gerard" userId="727a96c6-a7d9-45cb-934f-d203a03f4e0d" providerId="ADAL" clId="{4A56565E-0A85-8B41-8597-54E92D6D35F0}" dt="2020-04-22T18:30:12.214" v="106"/>
          <ac:spMkLst>
            <pc:docMk/>
            <pc:sldMk cId="577656438" sldId="271"/>
            <ac:spMk id="12" creationId="{13C527F4-C506-9D4D-8DFA-84B373951619}"/>
          </ac:spMkLst>
        </pc:spChg>
      </pc:sldChg>
      <pc:sldChg chg="addSp delSp modSp modNotesTx">
        <pc:chgData name="Carly Gerard" userId="727a96c6-a7d9-45cb-934f-d203a03f4e0d" providerId="ADAL" clId="{4A56565E-0A85-8B41-8597-54E92D6D35F0}" dt="2020-05-18T20:22:59.017" v="2013" actId="20577"/>
        <pc:sldMkLst>
          <pc:docMk/>
          <pc:sldMk cId="2179276105" sldId="272"/>
        </pc:sldMkLst>
        <pc:spChg chg="add del">
          <ac:chgData name="Carly Gerard" userId="727a96c6-a7d9-45cb-934f-d203a03f4e0d" providerId="ADAL" clId="{4A56565E-0A85-8B41-8597-54E92D6D35F0}" dt="2020-04-22T18:22:38.447" v="93"/>
          <ac:spMkLst>
            <pc:docMk/>
            <pc:sldMk cId="2179276105" sldId="272"/>
            <ac:spMk id="4" creationId="{EC18BCA5-75FB-0A4E-9DBF-219A6E5CADCC}"/>
          </ac:spMkLst>
        </pc:spChg>
        <pc:spChg chg="add del mod">
          <ac:chgData name="Carly Gerard" userId="727a96c6-a7d9-45cb-934f-d203a03f4e0d" providerId="ADAL" clId="{4A56565E-0A85-8B41-8597-54E92D6D35F0}" dt="2020-04-22T18:22:18.520" v="92"/>
          <ac:spMkLst>
            <pc:docMk/>
            <pc:sldMk cId="2179276105" sldId="272"/>
            <ac:spMk id="5" creationId="{795B7BB7-0D53-9A44-B186-444DFF4A4A39}"/>
          </ac:spMkLst>
        </pc:spChg>
        <pc:spChg chg="add del mod">
          <ac:chgData name="Carly Gerard" userId="727a96c6-a7d9-45cb-934f-d203a03f4e0d" providerId="ADAL" clId="{4A56565E-0A85-8B41-8597-54E92D6D35F0}" dt="2020-04-22T18:26:09.169" v="100"/>
          <ac:spMkLst>
            <pc:docMk/>
            <pc:sldMk cId="2179276105" sldId="272"/>
            <ac:spMk id="6" creationId="{1F5022B3-8AEA-C44F-B661-3623B752B8ED}"/>
          </ac:spMkLst>
        </pc:spChg>
        <pc:spChg chg="add del mod">
          <ac:chgData name="Carly Gerard" userId="727a96c6-a7d9-45cb-934f-d203a03f4e0d" providerId="ADAL" clId="{4A56565E-0A85-8B41-8597-54E92D6D35F0}" dt="2020-04-22T18:27:29.786" v="103"/>
          <ac:spMkLst>
            <pc:docMk/>
            <pc:sldMk cId="2179276105" sldId="272"/>
            <ac:spMk id="7" creationId="{08201808-2E72-1D42-9819-8B7D247FFA07}"/>
          </ac:spMkLst>
        </pc:spChg>
        <pc:spChg chg="add mod">
          <ac:chgData name="Carly Gerard" userId="727a96c6-a7d9-45cb-934f-d203a03f4e0d" providerId="ADAL" clId="{4A56565E-0A85-8B41-8597-54E92D6D35F0}" dt="2020-04-22T18:30:12.214" v="106"/>
          <ac:spMkLst>
            <pc:docMk/>
            <pc:sldMk cId="2179276105" sldId="272"/>
            <ac:spMk id="9" creationId="{EFB1E4A0-A68F-BF4C-9803-2FE5BD2780AD}"/>
          </ac:spMkLst>
        </pc:spChg>
      </pc:sldChg>
      <pc:sldChg chg="addSp delSp modSp">
        <pc:chgData name="Carly Gerard" userId="727a96c6-a7d9-45cb-934f-d203a03f4e0d" providerId="ADAL" clId="{4A56565E-0A85-8B41-8597-54E92D6D35F0}" dt="2020-04-22T18:30:12.214" v="106"/>
        <pc:sldMkLst>
          <pc:docMk/>
          <pc:sldMk cId="1393852794" sldId="273"/>
        </pc:sldMkLst>
        <pc:spChg chg="add del mod">
          <ac:chgData name="Carly Gerard" userId="727a96c6-a7d9-45cb-934f-d203a03f4e0d" providerId="ADAL" clId="{4A56565E-0A85-8B41-8597-54E92D6D35F0}" dt="2020-04-22T18:22:18.520" v="92"/>
          <ac:spMkLst>
            <pc:docMk/>
            <pc:sldMk cId="1393852794" sldId="273"/>
            <ac:spMk id="3" creationId="{D5C24442-40AB-5841-A5DB-E7B044FF3BE3}"/>
          </ac:spMkLst>
        </pc:spChg>
        <pc:spChg chg="add del">
          <ac:chgData name="Carly Gerard" userId="727a96c6-a7d9-45cb-934f-d203a03f4e0d" providerId="ADAL" clId="{4A56565E-0A85-8B41-8597-54E92D6D35F0}" dt="2020-04-22T18:22:38.447" v="93"/>
          <ac:spMkLst>
            <pc:docMk/>
            <pc:sldMk cId="1393852794" sldId="273"/>
            <ac:spMk id="4" creationId="{EC18BCA5-75FB-0A4E-9DBF-219A6E5CADCC}"/>
          </ac:spMkLst>
        </pc:spChg>
        <pc:spChg chg="add del mod">
          <ac:chgData name="Carly Gerard" userId="727a96c6-a7d9-45cb-934f-d203a03f4e0d" providerId="ADAL" clId="{4A56565E-0A85-8B41-8597-54E92D6D35F0}" dt="2020-04-22T18:26:09.169" v="100"/>
          <ac:spMkLst>
            <pc:docMk/>
            <pc:sldMk cId="1393852794" sldId="273"/>
            <ac:spMk id="5" creationId="{02D0A1CF-154F-C64A-8ACD-EA2773DCC6AA}"/>
          </ac:spMkLst>
        </pc:spChg>
        <pc:spChg chg="add del mod">
          <ac:chgData name="Carly Gerard" userId="727a96c6-a7d9-45cb-934f-d203a03f4e0d" providerId="ADAL" clId="{4A56565E-0A85-8B41-8597-54E92D6D35F0}" dt="2020-04-22T18:27:29.786" v="103"/>
          <ac:spMkLst>
            <pc:docMk/>
            <pc:sldMk cId="1393852794" sldId="273"/>
            <ac:spMk id="6" creationId="{0DBB033A-29A2-0445-9040-5CD44CD7B28E}"/>
          </ac:spMkLst>
        </pc:spChg>
        <pc:spChg chg="add mod">
          <ac:chgData name="Carly Gerard" userId="727a96c6-a7d9-45cb-934f-d203a03f4e0d" providerId="ADAL" clId="{4A56565E-0A85-8B41-8597-54E92D6D35F0}" dt="2020-04-22T18:30:12.214" v="106"/>
          <ac:spMkLst>
            <pc:docMk/>
            <pc:sldMk cId="1393852794" sldId="273"/>
            <ac:spMk id="7" creationId="{8847E74F-5809-8044-ACD8-BCE8A115F9E0}"/>
          </ac:spMkLst>
        </pc:spChg>
      </pc:sldChg>
      <pc:sldChg chg="addSp delSp modSp del">
        <pc:chgData name="Carly Gerard" userId="727a96c6-a7d9-45cb-934f-d203a03f4e0d" providerId="ADAL" clId="{4A56565E-0A85-8B41-8597-54E92D6D35F0}" dt="2020-05-18T18:58:43.031" v="2001" actId="2696"/>
        <pc:sldMkLst>
          <pc:docMk/>
          <pc:sldMk cId="202068509" sldId="274"/>
        </pc:sldMkLst>
        <pc:spChg chg="add del mod">
          <ac:chgData name="Carly Gerard" userId="727a96c6-a7d9-45cb-934f-d203a03f4e0d" providerId="ADAL" clId="{4A56565E-0A85-8B41-8597-54E92D6D35F0}" dt="2020-04-22T18:22:18.520" v="92"/>
          <ac:spMkLst>
            <pc:docMk/>
            <pc:sldMk cId="202068509" sldId="274"/>
            <ac:spMk id="3" creationId="{290E66AA-A2DF-7847-9784-E939AD2B3D76}"/>
          </ac:spMkLst>
        </pc:spChg>
        <pc:spChg chg="add del">
          <ac:chgData name="Carly Gerard" userId="727a96c6-a7d9-45cb-934f-d203a03f4e0d" providerId="ADAL" clId="{4A56565E-0A85-8B41-8597-54E92D6D35F0}" dt="2020-04-22T18:22:38.447" v="93"/>
          <ac:spMkLst>
            <pc:docMk/>
            <pc:sldMk cId="202068509" sldId="274"/>
            <ac:spMk id="4" creationId="{EC18BCA5-75FB-0A4E-9DBF-219A6E5CADCC}"/>
          </ac:spMkLst>
        </pc:spChg>
        <pc:spChg chg="add del mod">
          <ac:chgData name="Carly Gerard" userId="727a96c6-a7d9-45cb-934f-d203a03f4e0d" providerId="ADAL" clId="{4A56565E-0A85-8B41-8597-54E92D6D35F0}" dt="2020-04-22T18:26:09.169" v="100"/>
          <ac:spMkLst>
            <pc:docMk/>
            <pc:sldMk cId="202068509" sldId="274"/>
            <ac:spMk id="5" creationId="{3303C6DC-CA84-254F-9499-9D81EA285C30}"/>
          </ac:spMkLst>
        </pc:spChg>
        <pc:spChg chg="add del mod">
          <ac:chgData name="Carly Gerard" userId="727a96c6-a7d9-45cb-934f-d203a03f4e0d" providerId="ADAL" clId="{4A56565E-0A85-8B41-8597-54E92D6D35F0}" dt="2020-04-22T18:27:29.786" v="103"/>
          <ac:spMkLst>
            <pc:docMk/>
            <pc:sldMk cId="202068509" sldId="274"/>
            <ac:spMk id="6" creationId="{5549C646-CBA3-7B42-8F33-7F66401035D9}"/>
          </ac:spMkLst>
        </pc:spChg>
        <pc:spChg chg="add mod">
          <ac:chgData name="Carly Gerard" userId="727a96c6-a7d9-45cb-934f-d203a03f4e0d" providerId="ADAL" clId="{4A56565E-0A85-8B41-8597-54E92D6D35F0}" dt="2020-04-22T18:30:12.214" v="106"/>
          <ac:spMkLst>
            <pc:docMk/>
            <pc:sldMk cId="202068509" sldId="274"/>
            <ac:spMk id="7" creationId="{A51A8689-89A3-F04F-8463-F99F2103C20C}"/>
          </ac:spMkLst>
        </pc:spChg>
      </pc:sldChg>
      <pc:sldChg chg="addSp delSp modSp">
        <pc:chgData name="Carly Gerard" userId="727a96c6-a7d9-45cb-934f-d203a03f4e0d" providerId="ADAL" clId="{4A56565E-0A85-8B41-8597-54E92D6D35F0}" dt="2020-04-22T18:30:12.214" v="106"/>
        <pc:sldMkLst>
          <pc:docMk/>
          <pc:sldMk cId="3388827148" sldId="276"/>
        </pc:sldMkLst>
        <pc:spChg chg="add del mod">
          <ac:chgData name="Carly Gerard" userId="727a96c6-a7d9-45cb-934f-d203a03f4e0d" providerId="ADAL" clId="{4A56565E-0A85-8B41-8597-54E92D6D35F0}" dt="2020-04-22T18:22:18.520" v="92"/>
          <ac:spMkLst>
            <pc:docMk/>
            <pc:sldMk cId="3388827148" sldId="276"/>
            <ac:spMk id="3" creationId="{849ED520-A548-4744-87C7-D561A1CF077B}"/>
          </ac:spMkLst>
        </pc:spChg>
        <pc:spChg chg="add del">
          <ac:chgData name="Carly Gerard" userId="727a96c6-a7d9-45cb-934f-d203a03f4e0d" providerId="ADAL" clId="{4A56565E-0A85-8B41-8597-54E92D6D35F0}" dt="2020-04-22T18:22:38.447" v="93"/>
          <ac:spMkLst>
            <pc:docMk/>
            <pc:sldMk cId="3388827148" sldId="276"/>
            <ac:spMk id="4" creationId="{9086469D-2C73-1445-8650-FD7071D90E40}"/>
          </ac:spMkLst>
        </pc:spChg>
        <pc:spChg chg="add del mod">
          <ac:chgData name="Carly Gerard" userId="727a96c6-a7d9-45cb-934f-d203a03f4e0d" providerId="ADAL" clId="{4A56565E-0A85-8B41-8597-54E92D6D35F0}" dt="2020-04-22T18:26:09.169" v="100"/>
          <ac:spMkLst>
            <pc:docMk/>
            <pc:sldMk cId="3388827148" sldId="276"/>
            <ac:spMk id="5" creationId="{8199DDA0-F874-0840-BAEC-DCC52277859A}"/>
          </ac:spMkLst>
        </pc:spChg>
        <pc:spChg chg="add del mod">
          <ac:chgData name="Carly Gerard" userId="727a96c6-a7d9-45cb-934f-d203a03f4e0d" providerId="ADAL" clId="{4A56565E-0A85-8B41-8597-54E92D6D35F0}" dt="2020-04-22T18:27:29.786" v="103"/>
          <ac:spMkLst>
            <pc:docMk/>
            <pc:sldMk cId="3388827148" sldId="276"/>
            <ac:spMk id="6" creationId="{D4214BD2-1221-9C4E-9D6B-D71CDEBF7AC0}"/>
          </ac:spMkLst>
        </pc:spChg>
        <pc:spChg chg="add mod">
          <ac:chgData name="Carly Gerard" userId="727a96c6-a7d9-45cb-934f-d203a03f4e0d" providerId="ADAL" clId="{4A56565E-0A85-8B41-8597-54E92D6D35F0}" dt="2020-04-22T18:30:12.214" v="106"/>
          <ac:spMkLst>
            <pc:docMk/>
            <pc:sldMk cId="3388827148" sldId="276"/>
            <ac:spMk id="9" creationId="{40325C79-1A61-854C-837D-8F0273378AC6}"/>
          </ac:spMkLst>
        </pc:spChg>
      </pc:sldChg>
      <pc:sldChg chg="addSp delSp modSp">
        <pc:chgData name="Carly Gerard" userId="727a96c6-a7d9-45cb-934f-d203a03f4e0d" providerId="ADAL" clId="{4A56565E-0A85-8B41-8597-54E92D6D35F0}" dt="2020-04-22T18:30:12.214" v="106"/>
        <pc:sldMkLst>
          <pc:docMk/>
          <pc:sldMk cId="1909470268" sldId="277"/>
        </pc:sldMkLst>
        <pc:spChg chg="add del mod">
          <ac:chgData name="Carly Gerard" userId="727a96c6-a7d9-45cb-934f-d203a03f4e0d" providerId="ADAL" clId="{4A56565E-0A85-8B41-8597-54E92D6D35F0}" dt="2020-04-22T18:22:18.520" v="92"/>
          <ac:spMkLst>
            <pc:docMk/>
            <pc:sldMk cId="1909470268" sldId="277"/>
            <ac:spMk id="3" creationId="{D6139CD9-D847-A04E-B3F6-C83708D81A7F}"/>
          </ac:spMkLst>
        </pc:spChg>
        <pc:spChg chg="add del">
          <ac:chgData name="Carly Gerard" userId="727a96c6-a7d9-45cb-934f-d203a03f4e0d" providerId="ADAL" clId="{4A56565E-0A85-8B41-8597-54E92D6D35F0}" dt="2020-04-22T18:22:38.447" v="93"/>
          <ac:spMkLst>
            <pc:docMk/>
            <pc:sldMk cId="1909470268" sldId="277"/>
            <ac:spMk id="4" creationId="{9086469D-2C73-1445-8650-FD7071D90E40}"/>
          </ac:spMkLst>
        </pc:spChg>
        <pc:spChg chg="add del mod">
          <ac:chgData name="Carly Gerard" userId="727a96c6-a7d9-45cb-934f-d203a03f4e0d" providerId="ADAL" clId="{4A56565E-0A85-8B41-8597-54E92D6D35F0}" dt="2020-04-22T18:26:09.169" v="100"/>
          <ac:spMkLst>
            <pc:docMk/>
            <pc:sldMk cId="1909470268" sldId="277"/>
            <ac:spMk id="5" creationId="{2C3B29FB-CFF7-5945-B64A-884EE6E2D832}"/>
          </ac:spMkLst>
        </pc:spChg>
        <pc:spChg chg="add del mod">
          <ac:chgData name="Carly Gerard" userId="727a96c6-a7d9-45cb-934f-d203a03f4e0d" providerId="ADAL" clId="{4A56565E-0A85-8B41-8597-54E92D6D35F0}" dt="2020-04-22T18:27:29.786" v="103"/>
          <ac:spMkLst>
            <pc:docMk/>
            <pc:sldMk cId="1909470268" sldId="277"/>
            <ac:spMk id="6" creationId="{80DD4592-1AD7-CC42-B477-075A9B6E15BC}"/>
          </ac:spMkLst>
        </pc:spChg>
        <pc:spChg chg="add mod">
          <ac:chgData name="Carly Gerard" userId="727a96c6-a7d9-45cb-934f-d203a03f4e0d" providerId="ADAL" clId="{4A56565E-0A85-8B41-8597-54E92D6D35F0}" dt="2020-04-22T18:30:12.214" v="106"/>
          <ac:spMkLst>
            <pc:docMk/>
            <pc:sldMk cId="1909470268" sldId="277"/>
            <ac:spMk id="7" creationId="{516A9559-61D8-7A43-B694-2C03652BC3B8}"/>
          </ac:spMkLst>
        </pc:spChg>
      </pc:sldChg>
      <pc:sldChg chg="addSp delSp modSp">
        <pc:chgData name="Carly Gerard" userId="727a96c6-a7d9-45cb-934f-d203a03f4e0d" providerId="ADAL" clId="{4A56565E-0A85-8B41-8597-54E92D6D35F0}" dt="2020-04-22T18:30:12.214" v="106"/>
        <pc:sldMkLst>
          <pc:docMk/>
          <pc:sldMk cId="1364240110" sldId="278"/>
        </pc:sldMkLst>
        <pc:spChg chg="add del">
          <ac:chgData name="Carly Gerard" userId="727a96c6-a7d9-45cb-934f-d203a03f4e0d" providerId="ADAL" clId="{4A56565E-0A85-8B41-8597-54E92D6D35F0}" dt="2020-04-22T18:22:38.447" v="93"/>
          <ac:spMkLst>
            <pc:docMk/>
            <pc:sldMk cId="1364240110" sldId="278"/>
            <ac:spMk id="4" creationId="{9086469D-2C73-1445-8650-FD7071D90E40}"/>
          </ac:spMkLst>
        </pc:spChg>
        <pc:spChg chg="add del mod">
          <ac:chgData name="Carly Gerard" userId="727a96c6-a7d9-45cb-934f-d203a03f4e0d" providerId="ADAL" clId="{4A56565E-0A85-8B41-8597-54E92D6D35F0}" dt="2020-04-22T18:22:18.520" v="92"/>
          <ac:spMkLst>
            <pc:docMk/>
            <pc:sldMk cId="1364240110" sldId="278"/>
            <ac:spMk id="8" creationId="{D2264C8F-0825-C644-BDA5-CC5B439BFBAF}"/>
          </ac:spMkLst>
        </pc:spChg>
        <pc:spChg chg="add del mod">
          <ac:chgData name="Carly Gerard" userId="727a96c6-a7d9-45cb-934f-d203a03f4e0d" providerId="ADAL" clId="{4A56565E-0A85-8B41-8597-54E92D6D35F0}" dt="2020-04-22T18:26:09.169" v="100"/>
          <ac:spMkLst>
            <pc:docMk/>
            <pc:sldMk cId="1364240110" sldId="278"/>
            <ac:spMk id="9" creationId="{2B62DA22-913D-B34F-AB75-0F359986C24C}"/>
          </ac:spMkLst>
        </pc:spChg>
        <pc:spChg chg="add del mod">
          <ac:chgData name="Carly Gerard" userId="727a96c6-a7d9-45cb-934f-d203a03f4e0d" providerId="ADAL" clId="{4A56565E-0A85-8B41-8597-54E92D6D35F0}" dt="2020-04-22T18:27:29.786" v="103"/>
          <ac:spMkLst>
            <pc:docMk/>
            <pc:sldMk cId="1364240110" sldId="278"/>
            <ac:spMk id="10" creationId="{8BB3350D-312B-004B-A6E3-FFE5E36808ED}"/>
          </ac:spMkLst>
        </pc:spChg>
        <pc:spChg chg="add mod">
          <ac:chgData name="Carly Gerard" userId="727a96c6-a7d9-45cb-934f-d203a03f4e0d" providerId="ADAL" clId="{4A56565E-0A85-8B41-8597-54E92D6D35F0}" dt="2020-04-22T18:30:12.214" v="106"/>
          <ac:spMkLst>
            <pc:docMk/>
            <pc:sldMk cId="1364240110" sldId="278"/>
            <ac:spMk id="11" creationId="{BE5008CD-FC87-384C-92D8-E587FF9435F6}"/>
          </ac:spMkLst>
        </pc:spChg>
      </pc:sldChg>
      <pc:sldChg chg="addSp delSp modSp">
        <pc:chgData name="Carly Gerard" userId="727a96c6-a7d9-45cb-934f-d203a03f4e0d" providerId="ADAL" clId="{4A56565E-0A85-8B41-8597-54E92D6D35F0}" dt="2020-04-22T19:17:10.596" v="1596" actId="20577"/>
        <pc:sldMkLst>
          <pc:docMk/>
          <pc:sldMk cId="231508915" sldId="279"/>
        </pc:sldMkLst>
        <pc:spChg chg="mod">
          <ac:chgData name="Carly Gerard" userId="727a96c6-a7d9-45cb-934f-d203a03f4e0d" providerId="ADAL" clId="{4A56565E-0A85-8B41-8597-54E92D6D35F0}" dt="2020-04-22T19:17:10.596" v="1596" actId="20577"/>
          <ac:spMkLst>
            <pc:docMk/>
            <pc:sldMk cId="231508915" sldId="279"/>
            <ac:spMk id="2" creationId="{3B86B84D-374B-EC42-A0D4-EBAC86EE1957}"/>
          </ac:spMkLst>
        </pc:spChg>
        <pc:spChg chg="add del">
          <ac:chgData name="Carly Gerard" userId="727a96c6-a7d9-45cb-934f-d203a03f4e0d" providerId="ADAL" clId="{4A56565E-0A85-8B41-8597-54E92D6D35F0}" dt="2020-04-22T18:22:38.447" v="93"/>
          <ac:spMkLst>
            <pc:docMk/>
            <pc:sldMk cId="231508915" sldId="279"/>
            <ac:spMk id="4" creationId="{9086469D-2C73-1445-8650-FD7071D90E40}"/>
          </ac:spMkLst>
        </pc:spChg>
        <pc:spChg chg="add del mod">
          <ac:chgData name="Carly Gerard" userId="727a96c6-a7d9-45cb-934f-d203a03f4e0d" providerId="ADAL" clId="{4A56565E-0A85-8B41-8597-54E92D6D35F0}" dt="2020-04-22T18:22:18.520" v="92"/>
          <ac:spMkLst>
            <pc:docMk/>
            <pc:sldMk cId="231508915" sldId="279"/>
            <ac:spMk id="5" creationId="{F3E97351-86C4-5045-90B7-CDE402A51CE3}"/>
          </ac:spMkLst>
        </pc:spChg>
        <pc:spChg chg="add del mod">
          <ac:chgData name="Carly Gerard" userId="727a96c6-a7d9-45cb-934f-d203a03f4e0d" providerId="ADAL" clId="{4A56565E-0A85-8B41-8597-54E92D6D35F0}" dt="2020-04-22T18:26:09.169" v="100"/>
          <ac:spMkLst>
            <pc:docMk/>
            <pc:sldMk cId="231508915" sldId="279"/>
            <ac:spMk id="6" creationId="{213E653E-C9FA-354D-B7E0-0E80EF16160A}"/>
          </ac:spMkLst>
        </pc:spChg>
        <pc:spChg chg="add del mod">
          <ac:chgData name="Carly Gerard" userId="727a96c6-a7d9-45cb-934f-d203a03f4e0d" providerId="ADAL" clId="{4A56565E-0A85-8B41-8597-54E92D6D35F0}" dt="2020-04-22T18:27:29.786" v="103"/>
          <ac:spMkLst>
            <pc:docMk/>
            <pc:sldMk cId="231508915" sldId="279"/>
            <ac:spMk id="7" creationId="{ADCE6AB2-FD81-B646-BFC4-80FF3F717C86}"/>
          </ac:spMkLst>
        </pc:spChg>
        <pc:spChg chg="add mod">
          <ac:chgData name="Carly Gerard" userId="727a96c6-a7d9-45cb-934f-d203a03f4e0d" providerId="ADAL" clId="{4A56565E-0A85-8B41-8597-54E92D6D35F0}" dt="2020-04-22T18:30:12.214" v="106"/>
          <ac:spMkLst>
            <pc:docMk/>
            <pc:sldMk cId="231508915" sldId="279"/>
            <ac:spMk id="8" creationId="{EC173A8B-32D8-DA41-94E7-72A0653819F2}"/>
          </ac:spMkLst>
        </pc:spChg>
      </pc:sldChg>
      <pc:sldChg chg="addSp delSp modSp modNotesTx">
        <pc:chgData name="Carly Gerard" userId="727a96c6-a7d9-45cb-934f-d203a03f4e0d" providerId="ADAL" clId="{4A56565E-0A85-8B41-8597-54E92D6D35F0}" dt="2020-05-18T20:26:20.800" v="2022" actId="20577"/>
        <pc:sldMkLst>
          <pc:docMk/>
          <pc:sldMk cId="1518502761" sldId="280"/>
        </pc:sldMkLst>
        <pc:spChg chg="add del">
          <ac:chgData name="Carly Gerard" userId="727a96c6-a7d9-45cb-934f-d203a03f4e0d" providerId="ADAL" clId="{4A56565E-0A85-8B41-8597-54E92D6D35F0}" dt="2020-04-22T18:22:38.447" v="93"/>
          <ac:spMkLst>
            <pc:docMk/>
            <pc:sldMk cId="1518502761" sldId="280"/>
            <ac:spMk id="4" creationId="{9086469D-2C73-1445-8650-FD7071D90E40}"/>
          </ac:spMkLst>
        </pc:spChg>
        <pc:spChg chg="add del mod">
          <ac:chgData name="Carly Gerard" userId="727a96c6-a7d9-45cb-934f-d203a03f4e0d" providerId="ADAL" clId="{4A56565E-0A85-8B41-8597-54E92D6D35F0}" dt="2020-04-22T18:22:18.520" v="92"/>
          <ac:spMkLst>
            <pc:docMk/>
            <pc:sldMk cId="1518502761" sldId="280"/>
            <ac:spMk id="5" creationId="{B53EE401-3DC2-BA49-A6D7-68AF8D21574E}"/>
          </ac:spMkLst>
        </pc:spChg>
        <pc:spChg chg="add del mod">
          <ac:chgData name="Carly Gerard" userId="727a96c6-a7d9-45cb-934f-d203a03f4e0d" providerId="ADAL" clId="{4A56565E-0A85-8B41-8597-54E92D6D35F0}" dt="2020-04-22T18:26:09.169" v="100"/>
          <ac:spMkLst>
            <pc:docMk/>
            <pc:sldMk cId="1518502761" sldId="280"/>
            <ac:spMk id="7" creationId="{0D116ED7-0EC9-E041-9361-889C28312CE0}"/>
          </ac:spMkLst>
        </pc:spChg>
        <pc:spChg chg="add del mod">
          <ac:chgData name="Carly Gerard" userId="727a96c6-a7d9-45cb-934f-d203a03f4e0d" providerId="ADAL" clId="{4A56565E-0A85-8B41-8597-54E92D6D35F0}" dt="2020-04-22T18:27:29.786" v="103"/>
          <ac:spMkLst>
            <pc:docMk/>
            <pc:sldMk cId="1518502761" sldId="280"/>
            <ac:spMk id="9" creationId="{CEB80AF4-FBEB-D44D-8FA0-65127A7559BD}"/>
          </ac:spMkLst>
        </pc:spChg>
        <pc:spChg chg="add mod">
          <ac:chgData name="Carly Gerard" userId="727a96c6-a7d9-45cb-934f-d203a03f4e0d" providerId="ADAL" clId="{4A56565E-0A85-8B41-8597-54E92D6D35F0}" dt="2020-04-22T18:30:12.214" v="106"/>
          <ac:spMkLst>
            <pc:docMk/>
            <pc:sldMk cId="1518502761" sldId="280"/>
            <ac:spMk id="10" creationId="{7DB2B7C0-9D9F-6045-9FD0-F588AB1067A5}"/>
          </ac:spMkLst>
        </pc:spChg>
      </pc:sldChg>
      <pc:sldChg chg="addSp delSp modSp">
        <pc:chgData name="Carly Gerard" userId="727a96c6-a7d9-45cb-934f-d203a03f4e0d" providerId="ADAL" clId="{4A56565E-0A85-8B41-8597-54E92D6D35F0}" dt="2020-04-22T18:30:12.214" v="106"/>
        <pc:sldMkLst>
          <pc:docMk/>
          <pc:sldMk cId="3718612603" sldId="281"/>
        </pc:sldMkLst>
        <pc:spChg chg="add del mod">
          <ac:chgData name="Carly Gerard" userId="727a96c6-a7d9-45cb-934f-d203a03f4e0d" providerId="ADAL" clId="{4A56565E-0A85-8B41-8597-54E92D6D35F0}" dt="2020-04-22T18:22:18.520" v="92"/>
          <ac:spMkLst>
            <pc:docMk/>
            <pc:sldMk cId="3718612603" sldId="281"/>
            <ac:spMk id="3" creationId="{6127FB22-E3C3-BD41-8D41-10A8671E3EEF}"/>
          </ac:spMkLst>
        </pc:spChg>
        <pc:spChg chg="add del">
          <ac:chgData name="Carly Gerard" userId="727a96c6-a7d9-45cb-934f-d203a03f4e0d" providerId="ADAL" clId="{4A56565E-0A85-8B41-8597-54E92D6D35F0}" dt="2020-04-22T18:22:38.447" v="93"/>
          <ac:spMkLst>
            <pc:docMk/>
            <pc:sldMk cId="3718612603" sldId="281"/>
            <ac:spMk id="4" creationId="{9086469D-2C73-1445-8650-FD7071D90E40}"/>
          </ac:spMkLst>
        </pc:spChg>
        <pc:spChg chg="add del mod">
          <ac:chgData name="Carly Gerard" userId="727a96c6-a7d9-45cb-934f-d203a03f4e0d" providerId="ADAL" clId="{4A56565E-0A85-8B41-8597-54E92D6D35F0}" dt="2020-04-22T18:26:09.169" v="100"/>
          <ac:spMkLst>
            <pc:docMk/>
            <pc:sldMk cId="3718612603" sldId="281"/>
            <ac:spMk id="5" creationId="{003AB5A8-D3AD-7840-8231-A95CBC7F3A51}"/>
          </ac:spMkLst>
        </pc:spChg>
        <pc:spChg chg="add del mod">
          <ac:chgData name="Carly Gerard" userId="727a96c6-a7d9-45cb-934f-d203a03f4e0d" providerId="ADAL" clId="{4A56565E-0A85-8B41-8597-54E92D6D35F0}" dt="2020-04-22T18:27:29.786" v="103"/>
          <ac:spMkLst>
            <pc:docMk/>
            <pc:sldMk cId="3718612603" sldId="281"/>
            <ac:spMk id="6" creationId="{73ABF6E8-F08D-F24E-A267-79743113288D}"/>
          </ac:spMkLst>
        </pc:spChg>
        <pc:spChg chg="add mod">
          <ac:chgData name="Carly Gerard" userId="727a96c6-a7d9-45cb-934f-d203a03f4e0d" providerId="ADAL" clId="{4A56565E-0A85-8B41-8597-54E92D6D35F0}" dt="2020-04-22T18:30:12.214" v="106"/>
          <ac:spMkLst>
            <pc:docMk/>
            <pc:sldMk cId="3718612603" sldId="281"/>
            <ac:spMk id="8" creationId="{5B71DD6B-9776-964A-98B2-2829A2401993}"/>
          </ac:spMkLst>
        </pc:spChg>
      </pc:sldChg>
      <pc:sldChg chg="addSp delSp modSp modNotesTx">
        <pc:chgData name="Carly Gerard" userId="727a96c6-a7d9-45cb-934f-d203a03f4e0d" providerId="ADAL" clId="{4A56565E-0A85-8B41-8597-54E92D6D35F0}" dt="2020-05-18T20:23:33.318" v="2018" actId="20577"/>
        <pc:sldMkLst>
          <pc:docMk/>
          <pc:sldMk cId="3107904589" sldId="282"/>
        </pc:sldMkLst>
        <pc:spChg chg="mod">
          <ac:chgData name="Carly Gerard" userId="727a96c6-a7d9-45cb-934f-d203a03f4e0d" providerId="ADAL" clId="{4A56565E-0A85-8B41-8597-54E92D6D35F0}" dt="2020-04-17T20:17:20.639" v="14" actId="20577"/>
          <ac:spMkLst>
            <pc:docMk/>
            <pc:sldMk cId="3107904589" sldId="282"/>
            <ac:spMk id="2" creationId="{3B86B84D-374B-EC42-A0D4-EBAC86EE1957}"/>
          </ac:spMkLst>
        </pc:spChg>
        <pc:spChg chg="add del">
          <ac:chgData name="Carly Gerard" userId="727a96c6-a7d9-45cb-934f-d203a03f4e0d" providerId="ADAL" clId="{4A56565E-0A85-8B41-8597-54E92D6D35F0}" dt="2020-04-22T18:22:38.447" v="93"/>
          <ac:spMkLst>
            <pc:docMk/>
            <pc:sldMk cId="3107904589" sldId="282"/>
            <ac:spMk id="4" creationId="{9086469D-2C73-1445-8650-FD7071D90E40}"/>
          </ac:spMkLst>
        </pc:spChg>
        <pc:spChg chg="add del mod">
          <ac:chgData name="Carly Gerard" userId="727a96c6-a7d9-45cb-934f-d203a03f4e0d" providerId="ADAL" clId="{4A56565E-0A85-8B41-8597-54E92D6D35F0}" dt="2020-04-22T18:22:18.520" v="92"/>
          <ac:spMkLst>
            <pc:docMk/>
            <pc:sldMk cId="3107904589" sldId="282"/>
            <ac:spMk id="6" creationId="{C4F0E108-102C-D847-9AB6-7CF8113B09BF}"/>
          </ac:spMkLst>
        </pc:spChg>
        <pc:spChg chg="add del mod">
          <ac:chgData name="Carly Gerard" userId="727a96c6-a7d9-45cb-934f-d203a03f4e0d" providerId="ADAL" clId="{4A56565E-0A85-8B41-8597-54E92D6D35F0}" dt="2020-04-22T18:26:09.169" v="100"/>
          <ac:spMkLst>
            <pc:docMk/>
            <pc:sldMk cId="3107904589" sldId="282"/>
            <ac:spMk id="7" creationId="{BDA4BA56-1B54-2844-997F-22E8908AE0A7}"/>
          </ac:spMkLst>
        </pc:spChg>
        <pc:spChg chg="add del mod">
          <ac:chgData name="Carly Gerard" userId="727a96c6-a7d9-45cb-934f-d203a03f4e0d" providerId="ADAL" clId="{4A56565E-0A85-8B41-8597-54E92D6D35F0}" dt="2020-04-22T18:27:29.786" v="103"/>
          <ac:spMkLst>
            <pc:docMk/>
            <pc:sldMk cId="3107904589" sldId="282"/>
            <ac:spMk id="8" creationId="{1C66E47A-9C58-C84A-A8FA-1A65D6AEF47A}"/>
          </ac:spMkLst>
        </pc:spChg>
        <pc:spChg chg="add mod">
          <ac:chgData name="Carly Gerard" userId="727a96c6-a7d9-45cb-934f-d203a03f4e0d" providerId="ADAL" clId="{4A56565E-0A85-8B41-8597-54E92D6D35F0}" dt="2020-04-22T18:30:12.214" v="106"/>
          <ac:spMkLst>
            <pc:docMk/>
            <pc:sldMk cId="3107904589" sldId="282"/>
            <ac:spMk id="9" creationId="{928BE15D-23AA-FD41-9273-F2DCA7054533}"/>
          </ac:spMkLst>
        </pc:spChg>
      </pc:sldChg>
      <pc:sldChg chg="addSp delSp modSp">
        <pc:chgData name="Carly Gerard" userId="727a96c6-a7d9-45cb-934f-d203a03f4e0d" providerId="ADAL" clId="{4A56565E-0A85-8B41-8597-54E92D6D35F0}" dt="2020-04-22T18:30:12.214" v="106"/>
        <pc:sldMkLst>
          <pc:docMk/>
          <pc:sldMk cId="3693988850" sldId="283"/>
        </pc:sldMkLst>
        <pc:spChg chg="add del">
          <ac:chgData name="Carly Gerard" userId="727a96c6-a7d9-45cb-934f-d203a03f4e0d" providerId="ADAL" clId="{4A56565E-0A85-8B41-8597-54E92D6D35F0}" dt="2020-04-22T18:22:38.447" v="93"/>
          <ac:spMkLst>
            <pc:docMk/>
            <pc:sldMk cId="3693988850" sldId="283"/>
            <ac:spMk id="4" creationId="{9086469D-2C73-1445-8650-FD7071D90E40}"/>
          </ac:spMkLst>
        </pc:spChg>
        <pc:spChg chg="add del mod">
          <ac:chgData name="Carly Gerard" userId="727a96c6-a7d9-45cb-934f-d203a03f4e0d" providerId="ADAL" clId="{4A56565E-0A85-8B41-8597-54E92D6D35F0}" dt="2020-04-22T18:22:18.520" v="92"/>
          <ac:spMkLst>
            <pc:docMk/>
            <pc:sldMk cId="3693988850" sldId="283"/>
            <ac:spMk id="5" creationId="{FCF13E54-C274-C745-A2E9-2952C4217E69}"/>
          </ac:spMkLst>
        </pc:spChg>
        <pc:spChg chg="add del mod">
          <ac:chgData name="Carly Gerard" userId="727a96c6-a7d9-45cb-934f-d203a03f4e0d" providerId="ADAL" clId="{4A56565E-0A85-8B41-8597-54E92D6D35F0}" dt="2020-04-22T18:26:09.169" v="100"/>
          <ac:spMkLst>
            <pc:docMk/>
            <pc:sldMk cId="3693988850" sldId="283"/>
            <ac:spMk id="6" creationId="{72FCC679-77FF-CB46-8B7C-763DAAEAD443}"/>
          </ac:spMkLst>
        </pc:spChg>
        <pc:spChg chg="add del mod">
          <ac:chgData name="Carly Gerard" userId="727a96c6-a7d9-45cb-934f-d203a03f4e0d" providerId="ADAL" clId="{4A56565E-0A85-8B41-8597-54E92D6D35F0}" dt="2020-04-22T18:27:29.786" v="103"/>
          <ac:spMkLst>
            <pc:docMk/>
            <pc:sldMk cId="3693988850" sldId="283"/>
            <ac:spMk id="7" creationId="{E019A436-9356-E34E-9F95-4032902A335E}"/>
          </ac:spMkLst>
        </pc:spChg>
        <pc:spChg chg="add mod">
          <ac:chgData name="Carly Gerard" userId="727a96c6-a7d9-45cb-934f-d203a03f4e0d" providerId="ADAL" clId="{4A56565E-0A85-8B41-8597-54E92D6D35F0}" dt="2020-04-22T18:30:12.214" v="106"/>
          <ac:spMkLst>
            <pc:docMk/>
            <pc:sldMk cId="3693988850" sldId="283"/>
            <ac:spMk id="8" creationId="{FA0CDD90-507B-A84D-A805-4C818432DA37}"/>
          </ac:spMkLst>
        </pc:spChg>
      </pc:sldChg>
      <pc:sldChg chg="addSp delSp modSp">
        <pc:chgData name="Carly Gerard" userId="727a96c6-a7d9-45cb-934f-d203a03f4e0d" providerId="ADAL" clId="{4A56565E-0A85-8B41-8597-54E92D6D35F0}" dt="2020-04-22T18:30:12.214" v="106"/>
        <pc:sldMkLst>
          <pc:docMk/>
          <pc:sldMk cId="818616445" sldId="284"/>
        </pc:sldMkLst>
        <pc:spChg chg="add del">
          <ac:chgData name="Carly Gerard" userId="727a96c6-a7d9-45cb-934f-d203a03f4e0d" providerId="ADAL" clId="{4A56565E-0A85-8B41-8597-54E92D6D35F0}" dt="2020-04-22T18:22:38.447" v="93"/>
          <ac:spMkLst>
            <pc:docMk/>
            <pc:sldMk cId="818616445" sldId="284"/>
            <ac:spMk id="4" creationId="{9086469D-2C73-1445-8650-FD7071D90E40}"/>
          </ac:spMkLst>
        </pc:spChg>
        <pc:spChg chg="add del mod">
          <ac:chgData name="Carly Gerard" userId="727a96c6-a7d9-45cb-934f-d203a03f4e0d" providerId="ADAL" clId="{4A56565E-0A85-8B41-8597-54E92D6D35F0}" dt="2020-04-22T18:22:18.520" v="92"/>
          <ac:spMkLst>
            <pc:docMk/>
            <pc:sldMk cId="818616445" sldId="284"/>
            <ac:spMk id="5" creationId="{52398272-DE5F-0846-BC5D-794694376FF1}"/>
          </ac:spMkLst>
        </pc:spChg>
        <pc:spChg chg="add del mod">
          <ac:chgData name="Carly Gerard" userId="727a96c6-a7d9-45cb-934f-d203a03f4e0d" providerId="ADAL" clId="{4A56565E-0A85-8B41-8597-54E92D6D35F0}" dt="2020-04-22T18:26:09.169" v="100"/>
          <ac:spMkLst>
            <pc:docMk/>
            <pc:sldMk cId="818616445" sldId="284"/>
            <ac:spMk id="6" creationId="{583B0696-C79F-C046-A8DE-8B2CE9F1FAA1}"/>
          </ac:spMkLst>
        </pc:spChg>
        <pc:spChg chg="add del mod">
          <ac:chgData name="Carly Gerard" userId="727a96c6-a7d9-45cb-934f-d203a03f4e0d" providerId="ADAL" clId="{4A56565E-0A85-8B41-8597-54E92D6D35F0}" dt="2020-04-22T18:27:29.786" v="103"/>
          <ac:spMkLst>
            <pc:docMk/>
            <pc:sldMk cId="818616445" sldId="284"/>
            <ac:spMk id="8" creationId="{467CC383-E588-CB49-ABE5-E9B6CE3BAF8E}"/>
          </ac:spMkLst>
        </pc:spChg>
        <pc:spChg chg="add mod">
          <ac:chgData name="Carly Gerard" userId="727a96c6-a7d9-45cb-934f-d203a03f4e0d" providerId="ADAL" clId="{4A56565E-0A85-8B41-8597-54E92D6D35F0}" dt="2020-04-22T18:30:12.214" v="106"/>
          <ac:spMkLst>
            <pc:docMk/>
            <pc:sldMk cId="818616445" sldId="284"/>
            <ac:spMk id="10" creationId="{F7521D49-97DB-984B-92B3-36503942D9BD}"/>
          </ac:spMkLst>
        </pc:spChg>
      </pc:sldChg>
      <pc:sldChg chg="addSp delSp modSp">
        <pc:chgData name="Carly Gerard" userId="727a96c6-a7d9-45cb-934f-d203a03f4e0d" providerId="ADAL" clId="{4A56565E-0A85-8B41-8597-54E92D6D35F0}" dt="2020-04-22T18:30:12.214" v="106"/>
        <pc:sldMkLst>
          <pc:docMk/>
          <pc:sldMk cId="3678908826" sldId="285"/>
        </pc:sldMkLst>
        <pc:spChg chg="add del mod">
          <ac:chgData name="Carly Gerard" userId="727a96c6-a7d9-45cb-934f-d203a03f4e0d" providerId="ADAL" clId="{4A56565E-0A85-8B41-8597-54E92D6D35F0}" dt="2020-04-22T18:22:18.520" v="92"/>
          <ac:spMkLst>
            <pc:docMk/>
            <pc:sldMk cId="3678908826" sldId="285"/>
            <ac:spMk id="3" creationId="{7EEE4E93-789F-EF4A-9E97-8679E58D6A27}"/>
          </ac:spMkLst>
        </pc:spChg>
        <pc:spChg chg="add del">
          <ac:chgData name="Carly Gerard" userId="727a96c6-a7d9-45cb-934f-d203a03f4e0d" providerId="ADAL" clId="{4A56565E-0A85-8B41-8597-54E92D6D35F0}" dt="2020-04-22T18:22:38.447" v="93"/>
          <ac:spMkLst>
            <pc:docMk/>
            <pc:sldMk cId="3678908826" sldId="285"/>
            <ac:spMk id="4" creationId="{9086469D-2C73-1445-8650-FD7071D90E40}"/>
          </ac:spMkLst>
        </pc:spChg>
        <pc:spChg chg="add del mod">
          <ac:chgData name="Carly Gerard" userId="727a96c6-a7d9-45cb-934f-d203a03f4e0d" providerId="ADAL" clId="{4A56565E-0A85-8B41-8597-54E92D6D35F0}" dt="2020-04-22T18:26:09.169" v="100"/>
          <ac:spMkLst>
            <pc:docMk/>
            <pc:sldMk cId="3678908826" sldId="285"/>
            <ac:spMk id="5" creationId="{E2E19407-EA89-A743-A309-D516F95E27AC}"/>
          </ac:spMkLst>
        </pc:spChg>
        <pc:spChg chg="add del mod">
          <ac:chgData name="Carly Gerard" userId="727a96c6-a7d9-45cb-934f-d203a03f4e0d" providerId="ADAL" clId="{4A56565E-0A85-8B41-8597-54E92D6D35F0}" dt="2020-04-22T18:27:29.786" v="103"/>
          <ac:spMkLst>
            <pc:docMk/>
            <pc:sldMk cId="3678908826" sldId="285"/>
            <ac:spMk id="7" creationId="{AC8C89B8-7CB6-FC47-9731-5777CA890DD6}"/>
          </ac:spMkLst>
        </pc:spChg>
        <pc:spChg chg="add mod">
          <ac:chgData name="Carly Gerard" userId="727a96c6-a7d9-45cb-934f-d203a03f4e0d" providerId="ADAL" clId="{4A56565E-0A85-8B41-8597-54E92D6D35F0}" dt="2020-04-22T18:30:12.214" v="106"/>
          <ac:spMkLst>
            <pc:docMk/>
            <pc:sldMk cId="3678908826" sldId="285"/>
            <ac:spMk id="8" creationId="{3CE922BF-5CDB-3E49-B43F-91B55316997A}"/>
          </ac:spMkLst>
        </pc:spChg>
      </pc:sldChg>
      <pc:sldChg chg="addSp delSp modSp">
        <pc:chgData name="Carly Gerard" userId="727a96c6-a7d9-45cb-934f-d203a03f4e0d" providerId="ADAL" clId="{4A56565E-0A85-8B41-8597-54E92D6D35F0}" dt="2020-04-22T18:30:12.214" v="106"/>
        <pc:sldMkLst>
          <pc:docMk/>
          <pc:sldMk cId="4134352805" sldId="286"/>
        </pc:sldMkLst>
        <pc:spChg chg="add del mod">
          <ac:chgData name="Carly Gerard" userId="727a96c6-a7d9-45cb-934f-d203a03f4e0d" providerId="ADAL" clId="{4A56565E-0A85-8B41-8597-54E92D6D35F0}" dt="2020-04-22T18:22:18.520" v="92"/>
          <ac:spMkLst>
            <pc:docMk/>
            <pc:sldMk cId="4134352805" sldId="286"/>
            <ac:spMk id="3" creationId="{81E2EFAF-D573-1945-A58B-5B5FB8293EAA}"/>
          </ac:spMkLst>
        </pc:spChg>
        <pc:spChg chg="add del">
          <ac:chgData name="Carly Gerard" userId="727a96c6-a7d9-45cb-934f-d203a03f4e0d" providerId="ADAL" clId="{4A56565E-0A85-8B41-8597-54E92D6D35F0}" dt="2020-04-22T18:22:38.447" v="93"/>
          <ac:spMkLst>
            <pc:docMk/>
            <pc:sldMk cId="4134352805" sldId="286"/>
            <ac:spMk id="4" creationId="{EC18BCA5-75FB-0A4E-9DBF-219A6E5CADCC}"/>
          </ac:spMkLst>
        </pc:spChg>
        <pc:spChg chg="add del mod">
          <ac:chgData name="Carly Gerard" userId="727a96c6-a7d9-45cb-934f-d203a03f4e0d" providerId="ADAL" clId="{4A56565E-0A85-8B41-8597-54E92D6D35F0}" dt="2020-04-22T18:26:09.169" v="100"/>
          <ac:spMkLst>
            <pc:docMk/>
            <pc:sldMk cId="4134352805" sldId="286"/>
            <ac:spMk id="5" creationId="{588C430A-BD78-5844-A667-0D008176E7B0}"/>
          </ac:spMkLst>
        </pc:spChg>
        <pc:spChg chg="add del mod">
          <ac:chgData name="Carly Gerard" userId="727a96c6-a7d9-45cb-934f-d203a03f4e0d" providerId="ADAL" clId="{4A56565E-0A85-8B41-8597-54E92D6D35F0}" dt="2020-04-22T18:27:29.786" v="103"/>
          <ac:spMkLst>
            <pc:docMk/>
            <pc:sldMk cId="4134352805" sldId="286"/>
            <ac:spMk id="6" creationId="{897EE1B9-7859-D648-93C6-EFA29C8F1ED9}"/>
          </ac:spMkLst>
        </pc:spChg>
        <pc:spChg chg="add mod">
          <ac:chgData name="Carly Gerard" userId="727a96c6-a7d9-45cb-934f-d203a03f4e0d" providerId="ADAL" clId="{4A56565E-0A85-8B41-8597-54E92D6D35F0}" dt="2020-04-22T18:30:12.214" v="106"/>
          <ac:spMkLst>
            <pc:docMk/>
            <pc:sldMk cId="4134352805" sldId="286"/>
            <ac:spMk id="7" creationId="{D0366862-5ACF-B44B-993E-DAF46C4F0FA3}"/>
          </ac:spMkLst>
        </pc:spChg>
      </pc:sldChg>
      <pc:sldChg chg="addSp delSp modSp">
        <pc:chgData name="Carly Gerard" userId="727a96c6-a7d9-45cb-934f-d203a03f4e0d" providerId="ADAL" clId="{4A56565E-0A85-8B41-8597-54E92D6D35F0}" dt="2020-04-22T18:30:12.214" v="106"/>
        <pc:sldMkLst>
          <pc:docMk/>
          <pc:sldMk cId="1177039957" sldId="287"/>
        </pc:sldMkLst>
        <pc:spChg chg="add del mod">
          <ac:chgData name="Carly Gerard" userId="727a96c6-a7d9-45cb-934f-d203a03f4e0d" providerId="ADAL" clId="{4A56565E-0A85-8B41-8597-54E92D6D35F0}" dt="2020-04-22T18:22:18.520" v="92"/>
          <ac:spMkLst>
            <pc:docMk/>
            <pc:sldMk cId="1177039957" sldId="287"/>
            <ac:spMk id="3" creationId="{63705FD2-81E5-A04D-BD13-C68082D83C69}"/>
          </ac:spMkLst>
        </pc:spChg>
        <pc:spChg chg="add del">
          <ac:chgData name="Carly Gerard" userId="727a96c6-a7d9-45cb-934f-d203a03f4e0d" providerId="ADAL" clId="{4A56565E-0A85-8B41-8597-54E92D6D35F0}" dt="2020-04-22T18:22:38.447" v="93"/>
          <ac:spMkLst>
            <pc:docMk/>
            <pc:sldMk cId="1177039957" sldId="287"/>
            <ac:spMk id="4" creationId="{EC18BCA5-75FB-0A4E-9DBF-219A6E5CADCC}"/>
          </ac:spMkLst>
        </pc:spChg>
        <pc:spChg chg="add del mod">
          <ac:chgData name="Carly Gerard" userId="727a96c6-a7d9-45cb-934f-d203a03f4e0d" providerId="ADAL" clId="{4A56565E-0A85-8B41-8597-54E92D6D35F0}" dt="2020-04-22T18:26:09.169" v="100"/>
          <ac:spMkLst>
            <pc:docMk/>
            <pc:sldMk cId="1177039957" sldId="287"/>
            <ac:spMk id="5" creationId="{D59ACECC-520F-874C-A729-DB200E5DF3CE}"/>
          </ac:spMkLst>
        </pc:spChg>
        <pc:spChg chg="add del mod">
          <ac:chgData name="Carly Gerard" userId="727a96c6-a7d9-45cb-934f-d203a03f4e0d" providerId="ADAL" clId="{4A56565E-0A85-8B41-8597-54E92D6D35F0}" dt="2020-04-22T18:27:29.786" v="103"/>
          <ac:spMkLst>
            <pc:docMk/>
            <pc:sldMk cId="1177039957" sldId="287"/>
            <ac:spMk id="6" creationId="{ACDF3D51-811F-EB44-A902-8E7A72DB4A5C}"/>
          </ac:spMkLst>
        </pc:spChg>
        <pc:spChg chg="add mod">
          <ac:chgData name="Carly Gerard" userId="727a96c6-a7d9-45cb-934f-d203a03f4e0d" providerId="ADAL" clId="{4A56565E-0A85-8B41-8597-54E92D6D35F0}" dt="2020-04-22T18:30:12.214" v="106"/>
          <ac:spMkLst>
            <pc:docMk/>
            <pc:sldMk cId="1177039957" sldId="287"/>
            <ac:spMk id="7" creationId="{8F80AC5A-E1EF-F341-8753-537DDC9C6609}"/>
          </ac:spMkLst>
        </pc:spChg>
      </pc:sldChg>
      <pc:sldChg chg="addSp delSp modSp del">
        <pc:chgData name="Carly Gerard" userId="727a96c6-a7d9-45cb-934f-d203a03f4e0d" providerId="ADAL" clId="{4A56565E-0A85-8B41-8597-54E92D6D35F0}" dt="2020-05-18T17:36:08.084" v="2000" actId="2696"/>
        <pc:sldMkLst>
          <pc:docMk/>
          <pc:sldMk cId="2543755564" sldId="288"/>
        </pc:sldMkLst>
        <pc:spChg chg="add del">
          <ac:chgData name="Carly Gerard" userId="727a96c6-a7d9-45cb-934f-d203a03f4e0d" providerId="ADAL" clId="{4A56565E-0A85-8B41-8597-54E92D6D35F0}" dt="2020-04-22T18:22:38.447" v="93"/>
          <ac:spMkLst>
            <pc:docMk/>
            <pc:sldMk cId="2543755564" sldId="288"/>
            <ac:spMk id="4" creationId="{9086469D-2C73-1445-8650-FD7071D90E40}"/>
          </ac:spMkLst>
        </pc:spChg>
        <pc:spChg chg="add del mod">
          <ac:chgData name="Carly Gerard" userId="727a96c6-a7d9-45cb-934f-d203a03f4e0d" providerId="ADAL" clId="{4A56565E-0A85-8B41-8597-54E92D6D35F0}" dt="2020-04-22T18:22:18.520" v="92"/>
          <ac:spMkLst>
            <pc:docMk/>
            <pc:sldMk cId="2543755564" sldId="288"/>
            <ac:spMk id="5" creationId="{A159CA1B-CD0B-6140-92CB-AAB4033FF9F7}"/>
          </ac:spMkLst>
        </pc:spChg>
        <pc:spChg chg="add del mod">
          <ac:chgData name="Carly Gerard" userId="727a96c6-a7d9-45cb-934f-d203a03f4e0d" providerId="ADAL" clId="{4A56565E-0A85-8B41-8597-54E92D6D35F0}" dt="2020-04-22T18:26:09.169" v="100"/>
          <ac:spMkLst>
            <pc:docMk/>
            <pc:sldMk cId="2543755564" sldId="288"/>
            <ac:spMk id="6" creationId="{7C1C72DF-B255-D643-882D-B888B8C4D7FC}"/>
          </ac:spMkLst>
        </pc:spChg>
        <pc:spChg chg="add del mod">
          <ac:chgData name="Carly Gerard" userId="727a96c6-a7d9-45cb-934f-d203a03f4e0d" providerId="ADAL" clId="{4A56565E-0A85-8B41-8597-54E92D6D35F0}" dt="2020-04-22T18:27:29.786" v="103"/>
          <ac:spMkLst>
            <pc:docMk/>
            <pc:sldMk cId="2543755564" sldId="288"/>
            <ac:spMk id="7" creationId="{84DF5039-833F-CB46-857C-FF5878952ABC}"/>
          </ac:spMkLst>
        </pc:spChg>
        <pc:spChg chg="add mod">
          <ac:chgData name="Carly Gerard" userId="727a96c6-a7d9-45cb-934f-d203a03f4e0d" providerId="ADAL" clId="{4A56565E-0A85-8B41-8597-54E92D6D35F0}" dt="2020-04-22T18:30:12.214" v="106"/>
          <ac:spMkLst>
            <pc:docMk/>
            <pc:sldMk cId="2543755564" sldId="288"/>
            <ac:spMk id="8" creationId="{9F6A304D-25AF-4748-A10A-9E4357DB393D}"/>
          </ac:spMkLst>
        </pc:spChg>
      </pc:sldChg>
      <pc:sldChg chg="addSp delSp modSp">
        <pc:chgData name="Carly Gerard" userId="727a96c6-a7d9-45cb-934f-d203a03f4e0d" providerId="ADAL" clId="{4A56565E-0A85-8B41-8597-54E92D6D35F0}" dt="2020-04-22T18:30:12.214" v="106"/>
        <pc:sldMkLst>
          <pc:docMk/>
          <pc:sldMk cId="2849370654" sldId="289"/>
        </pc:sldMkLst>
        <pc:spChg chg="add del">
          <ac:chgData name="Carly Gerard" userId="727a96c6-a7d9-45cb-934f-d203a03f4e0d" providerId="ADAL" clId="{4A56565E-0A85-8B41-8597-54E92D6D35F0}" dt="2020-04-22T18:22:38.447" v="93"/>
          <ac:spMkLst>
            <pc:docMk/>
            <pc:sldMk cId="2849370654" sldId="289"/>
            <ac:spMk id="4" creationId="{9086469D-2C73-1445-8650-FD7071D90E40}"/>
          </ac:spMkLst>
        </pc:spChg>
        <pc:spChg chg="add del mod">
          <ac:chgData name="Carly Gerard" userId="727a96c6-a7d9-45cb-934f-d203a03f4e0d" providerId="ADAL" clId="{4A56565E-0A85-8B41-8597-54E92D6D35F0}" dt="2020-04-22T18:22:18.520" v="92"/>
          <ac:spMkLst>
            <pc:docMk/>
            <pc:sldMk cId="2849370654" sldId="289"/>
            <ac:spMk id="5" creationId="{BBDF69EC-A94B-744F-A4F6-C4C54B3F280A}"/>
          </ac:spMkLst>
        </pc:spChg>
        <pc:spChg chg="add del mod">
          <ac:chgData name="Carly Gerard" userId="727a96c6-a7d9-45cb-934f-d203a03f4e0d" providerId="ADAL" clId="{4A56565E-0A85-8B41-8597-54E92D6D35F0}" dt="2020-04-22T18:26:09.169" v="100"/>
          <ac:spMkLst>
            <pc:docMk/>
            <pc:sldMk cId="2849370654" sldId="289"/>
            <ac:spMk id="6" creationId="{F2D3F0D6-EA34-EB43-BB60-5A89B7F1AA28}"/>
          </ac:spMkLst>
        </pc:spChg>
        <pc:spChg chg="add del mod">
          <ac:chgData name="Carly Gerard" userId="727a96c6-a7d9-45cb-934f-d203a03f4e0d" providerId="ADAL" clId="{4A56565E-0A85-8B41-8597-54E92D6D35F0}" dt="2020-04-22T18:27:29.786" v="103"/>
          <ac:spMkLst>
            <pc:docMk/>
            <pc:sldMk cId="2849370654" sldId="289"/>
            <ac:spMk id="7" creationId="{C671BA85-AB01-964B-9789-F4EEC63483B7}"/>
          </ac:spMkLst>
        </pc:spChg>
        <pc:spChg chg="add mod">
          <ac:chgData name="Carly Gerard" userId="727a96c6-a7d9-45cb-934f-d203a03f4e0d" providerId="ADAL" clId="{4A56565E-0A85-8B41-8597-54E92D6D35F0}" dt="2020-04-22T18:30:12.214" v="106"/>
          <ac:spMkLst>
            <pc:docMk/>
            <pc:sldMk cId="2849370654" sldId="289"/>
            <ac:spMk id="8" creationId="{25610F05-FF3C-C84B-B84F-6FC6813AB28D}"/>
          </ac:spMkLst>
        </pc:spChg>
      </pc:sldChg>
      <pc:sldChg chg="addSp delSp modSp modNotesTx">
        <pc:chgData name="Carly Gerard" userId="727a96c6-a7d9-45cb-934f-d203a03f4e0d" providerId="ADAL" clId="{4A56565E-0A85-8B41-8597-54E92D6D35F0}" dt="2020-05-18T20:27:38.280" v="2023" actId="20577"/>
        <pc:sldMkLst>
          <pc:docMk/>
          <pc:sldMk cId="1982519380" sldId="290"/>
        </pc:sldMkLst>
        <pc:spChg chg="add del">
          <ac:chgData name="Carly Gerard" userId="727a96c6-a7d9-45cb-934f-d203a03f4e0d" providerId="ADAL" clId="{4A56565E-0A85-8B41-8597-54E92D6D35F0}" dt="2020-04-22T18:22:38.447" v="93"/>
          <ac:spMkLst>
            <pc:docMk/>
            <pc:sldMk cId="1982519380" sldId="290"/>
            <ac:spMk id="4" creationId="{9086469D-2C73-1445-8650-FD7071D90E40}"/>
          </ac:spMkLst>
        </pc:spChg>
        <pc:spChg chg="add del mod">
          <ac:chgData name="Carly Gerard" userId="727a96c6-a7d9-45cb-934f-d203a03f4e0d" providerId="ADAL" clId="{4A56565E-0A85-8B41-8597-54E92D6D35F0}" dt="2020-04-22T18:22:18.520" v="92"/>
          <ac:spMkLst>
            <pc:docMk/>
            <pc:sldMk cId="1982519380" sldId="290"/>
            <ac:spMk id="5" creationId="{3520E50F-E203-8645-BAF4-FCED08A99177}"/>
          </ac:spMkLst>
        </pc:spChg>
        <pc:spChg chg="add del mod">
          <ac:chgData name="Carly Gerard" userId="727a96c6-a7d9-45cb-934f-d203a03f4e0d" providerId="ADAL" clId="{4A56565E-0A85-8B41-8597-54E92D6D35F0}" dt="2020-04-22T18:26:09.169" v="100"/>
          <ac:spMkLst>
            <pc:docMk/>
            <pc:sldMk cId="1982519380" sldId="290"/>
            <ac:spMk id="6" creationId="{312BD36A-783F-2C48-B1B3-E6005D191F4E}"/>
          </ac:spMkLst>
        </pc:spChg>
        <pc:spChg chg="add del mod">
          <ac:chgData name="Carly Gerard" userId="727a96c6-a7d9-45cb-934f-d203a03f4e0d" providerId="ADAL" clId="{4A56565E-0A85-8B41-8597-54E92D6D35F0}" dt="2020-04-22T18:27:29.786" v="103"/>
          <ac:spMkLst>
            <pc:docMk/>
            <pc:sldMk cId="1982519380" sldId="290"/>
            <ac:spMk id="7" creationId="{E56B0AFB-E926-674F-A8FE-4CD47D2FA408}"/>
          </ac:spMkLst>
        </pc:spChg>
        <pc:spChg chg="add mod">
          <ac:chgData name="Carly Gerard" userId="727a96c6-a7d9-45cb-934f-d203a03f4e0d" providerId="ADAL" clId="{4A56565E-0A85-8B41-8597-54E92D6D35F0}" dt="2020-04-22T18:30:12.214" v="106"/>
          <ac:spMkLst>
            <pc:docMk/>
            <pc:sldMk cId="1982519380" sldId="290"/>
            <ac:spMk id="8" creationId="{34A26ADE-BF3B-8842-A220-ADBD48D48E93}"/>
          </ac:spMkLst>
        </pc:spChg>
      </pc:sldChg>
      <pc:sldChg chg="addSp delSp modSp">
        <pc:chgData name="Carly Gerard" userId="727a96c6-a7d9-45cb-934f-d203a03f4e0d" providerId="ADAL" clId="{4A56565E-0A85-8B41-8597-54E92D6D35F0}" dt="2020-04-22T18:30:12.214" v="106"/>
        <pc:sldMkLst>
          <pc:docMk/>
          <pc:sldMk cId="3307429349" sldId="291"/>
        </pc:sldMkLst>
        <pc:spChg chg="add del">
          <ac:chgData name="Carly Gerard" userId="727a96c6-a7d9-45cb-934f-d203a03f4e0d" providerId="ADAL" clId="{4A56565E-0A85-8B41-8597-54E92D6D35F0}" dt="2020-04-22T18:22:38.447" v="93"/>
          <ac:spMkLst>
            <pc:docMk/>
            <pc:sldMk cId="3307429349" sldId="291"/>
            <ac:spMk id="4" creationId="{9086469D-2C73-1445-8650-FD7071D90E40}"/>
          </ac:spMkLst>
        </pc:spChg>
        <pc:spChg chg="add del mod">
          <ac:chgData name="Carly Gerard" userId="727a96c6-a7d9-45cb-934f-d203a03f4e0d" providerId="ADAL" clId="{4A56565E-0A85-8B41-8597-54E92D6D35F0}" dt="2020-04-22T18:22:18.520" v="92"/>
          <ac:spMkLst>
            <pc:docMk/>
            <pc:sldMk cId="3307429349" sldId="291"/>
            <ac:spMk id="5" creationId="{72EE446D-CC27-6045-83BC-36EE95AB5264}"/>
          </ac:spMkLst>
        </pc:spChg>
        <pc:spChg chg="add del mod">
          <ac:chgData name="Carly Gerard" userId="727a96c6-a7d9-45cb-934f-d203a03f4e0d" providerId="ADAL" clId="{4A56565E-0A85-8B41-8597-54E92D6D35F0}" dt="2020-04-22T18:26:09.169" v="100"/>
          <ac:spMkLst>
            <pc:docMk/>
            <pc:sldMk cId="3307429349" sldId="291"/>
            <ac:spMk id="6" creationId="{3C22DE38-A4D4-3B48-921C-8E5CB4D3316E}"/>
          </ac:spMkLst>
        </pc:spChg>
        <pc:spChg chg="add del mod">
          <ac:chgData name="Carly Gerard" userId="727a96c6-a7d9-45cb-934f-d203a03f4e0d" providerId="ADAL" clId="{4A56565E-0A85-8B41-8597-54E92D6D35F0}" dt="2020-04-22T18:27:29.786" v="103"/>
          <ac:spMkLst>
            <pc:docMk/>
            <pc:sldMk cId="3307429349" sldId="291"/>
            <ac:spMk id="7" creationId="{6BCACB9D-9099-E846-988B-336D1624135C}"/>
          </ac:spMkLst>
        </pc:spChg>
        <pc:spChg chg="add mod">
          <ac:chgData name="Carly Gerard" userId="727a96c6-a7d9-45cb-934f-d203a03f4e0d" providerId="ADAL" clId="{4A56565E-0A85-8B41-8597-54E92D6D35F0}" dt="2020-04-22T18:30:12.214" v="106"/>
          <ac:spMkLst>
            <pc:docMk/>
            <pc:sldMk cId="3307429349" sldId="291"/>
            <ac:spMk id="8" creationId="{58237CA7-5196-024E-88BE-8F322D26EA3C}"/>
          </ac:spMkLst>
        </pc:spChg>
      </pc:sldChg>
      <pc:sldChg chg="addSp delSp modSp">
        <pc:chgData name="Carly Gerard" userId="727a96c6-a7d9-45cb-934f-d203a03f4e0d" providerId="ADAL" clId="{4A56565E-0A85-8B41-8597-54E92D6D35F0}" dt="2020-04-22T19:19:53.118" v="1597" actId="122"/>
        <pc:sldMkLst>
          <pc:docMk/>
          <pc:sldMk cId="2146594391" sldId="292"/>
        </pc:sldMkLst>
        <pc:spChg chg="mod">
          <ac:chgData name="Carly Gerard" userId="727a96c6-a7d9-45cb-934f-d203a03f4e0d" providerId="ADAL" clId="{4A56565E-0A85-8B41-8597-54E92D6D35F0}" dt="2020-04-22T19:19:53.118" v="1597" actId="122"/>
          <ac:spMkLst>
            <pc:docMk/>
            <pc:sldMk cId="2146594391" sldId="292"/>
            <ac:spMk id="2" creationId="{3B86B84D-374B-EC42-A0D4-EBAC86EE1957}"/>
          </ac:spMkLst>
        </pc:spChg>
        <pc:spChg chg="add del mod">
          <ac:chgData name="Carly Gerard" userId="727a96c6-a7d9-45cb-934f-d203a03f4e0d" providerId="ADAL" clId="{4A56565E-0A85-8B41-8597-54E92D6D35F0}" dt="2020-04-22T18:22:18.520" v="92"/>
          <ac:spMkLst>
            <pc:docMk/>
            <pc:sldMk cId="2146594391" sldId="292"/>
            <ac:spMk id="3" creationId="{9B20E56B-8C9A-7748-95C6-AE990E54899B}"/>
          </ac:spMkLst>
        </pc:spChg>
        <pc:spChg chg="add del">
          <ac:chgData name="Carly Gerard" userId="727a96c6-a7d9-45cb-934f-d203a03f4e0d" providerId="ADAL" clId="{4A56565E-0A85-8B41-8597-54E92D6D35F0}" dt="2020-04-22T18:22:38.447" v="93"/>
          <ac:spMkLst>
            <pc:docMk/>
            <pc:sldMk cId="2146594391" sldId="292"/>
            <ac:spMk id="4" creationId="{9086469D-2C73-1445-8650-FD7071D90E40}"/>
          </ac:spMkLst>
        </pc:spChg>
        <pc:spChg chg="add del mod">
          <ac:chgData name="Carly Gerard" userId="727a96c6-a7d9-45cb-934f-d203a03f4e0d" providerId="ADAL" clId="{4A56565E-0A85-8B41-8597-54E92D6D35F0}" dt="2020-04-22T18:26:09.169" v="100"/>
          <ac:spMkLst>
            <pc:docMk/>
            <pc:sldMk cId="2146594391" sldId="292"/>
            <ac:spMk id="5" creationId="{3BB570C5-55A8-BD48-89C5-E70A344EA33C}"/>
          </ac:spMkLst>
        </pc:spChg>
        <pc:spChg chg="add del mod">
          <ac:chgData name="Carly Gerard" userId="727a96c6-a7d9-45cb-934f-d203a03f4e0d" providerId="ADAL" clId="{4A56565E-0A85-8B41-8597-54E92D6D35F0}" dt="2020-04-22T18:27:29.786" v="103"/>
          <ac:spMkLst>
            <pc:docMk/>
            <pc:sldMk cId="2146594391" sldId="292"/>
            <ac:spMk id="9" creationId="{E209EAF6-C7F2-F04A-8E57-9FF3C1CE961A}"/>
          </ac:spMkLst>
        </pc:spChg>
        <pc:spChg chg="add mod">
          <ac:chgData name="Carly Gerard" userId="727a96c6-a7d9-45cb-934f-d203a03f4e0d" providerId="ADAL" clId="{4A56565E-0A85-8B41-8597-54E92D6D35F0}" dt="2020-04-22T18:30:12.214" v="106"/>
          <ac:spMkLst>
            <pc:docMk/>
            <pc:sldMk cId="2146594391" sldId="292"/>
            <ac:spMk id="10" creationId="{2606FD2A-9F7C-3442-B4D4-C5D70705EC42}"/>
          </ac:spMkLst>
        </pc:spChg>
      </pc:sldChg>
      <pc:sldChg chg="addSp delSp modSp">
        <pc:chgData name="Carly Gerard" userId="727a96c6-a7d9-45cb-934f-d203a03f4e0d" providerId="ADAL" clId="{4A56565E-0A85-8B41-8597-54E92D6D35F0}" dt="2020-04-22T18:30:12.214" v="106"/>
        <pc:sldMkLst>
          <pc:docMk/>
          <pc:sldMk cId="1942275606" sldId="294"/>
        </pc:sldMkLst>
        <pc:spChg chg="add del mod">
          <ac:chgData name="Carly Gerard" userId="727a96c6-a7d9-45cb-934f-d203a03f4e0d" providerId="ADAL" clId="{4A56565E-0A85-8B41-8597-54E92D6D35F0}" dt="2020-04-22T18:22:18.520" v="92"/>
          <ac:spMkLst>
            <pc:docMk/>
            <pc:sldMk cId="1942275606" sldId="294"/>
            <ac:spMk id="3" creationId="{20B78458-987F-A34A-9854-666BF6049D3E}"/>
          </ac:spMkLst>
        </pc:spChg>
        <pc:spChg chg="add del">
          <ac:chgData name="Carly Gerard" userId="727a96c6-a7d9-45cb-934f-d203a03f4e0d" providerId="ADAL" clId="{4A56565E-0A85-8B41-8597-54E92D6D35F0}" dt="2020-04-22T18:22:38.447" v="93"/>
          <ac:spMkLst>
            <pc:docMk/>
            <pc:sldMk cId="1942275606" sldId="294"/>
            <ac:spMk id="4" creationId="{9086469D-2C73-1445-8650-FD7071D90E40}"/>
          </ac:spMkLst>
        </pc:spChg>
        <pc:spChg chg="add del mod">
          <ac:chgData name="Carly Gerard" userId="727a96c6-a7d9-45cb-934f-d203a03f4e0d" providerId="ADAL" clId="{4A56565E-0A85-8B41-8597-54E92D6D35F0}" dt="2020-04-22T18:26:09.169" v="100"/>
          <ac:spMkLst>
            <pc:docMk/>
            <pc:sldMk cId="1942275606" sldId="294"/>
            <ac:spMk id="5" creationId="{D03D82F7-57F7-1B48-B8E0-19D46A101FF4}"/>
          </ac:spMkLst>
        </pc:spChg>
        <pc:spChg chg="add del mod">
          <ac:chgData name="Carly Gerard" userId="727a96c6-a7d9-45cb-934f-d203a03f4e0d" providerId="ADAL" clId="{4A56565E-0A85-8B41-8597-54E92D6D35F0}" dt="2020-04-22T18:27:29.786" v="103"/>
          <ac:spMkLst>
            <pc:docMk/>
            <pc:sldMk cId="1942275606" sldId="294"/>
            <ac:spMk id="6" creationId="{C14D4343-081C-E847-99C2-D94AA31BF6FC}"/>
          </ac:spMkLst>
        </pc:spChg>
        <pc:spChg chg="add mod">
          <ac:chgData name="Carly Gerard" userId="727a96c6-a7d9-45cb-934f-d203a03f4e0d" providerId="ADAL" clId="{4A56565E-0A85-8B41-8597-54E92D6D35F0}" dt="2020-04-22T18:30:12.214" v="106"/>
          <ac:spMkLst>
            <pc:docMk/>
            <pc:sldMk cId="1942275606" sldId="294"/>
            <ac:spMk id="7" creationId="{BF2F88EB-E82A-BC48-8145-9A3A6680B0B5}"/>
          </ac:spMkLst>
        </pc:spChg>
      </pc:sldChg>
      <pc:sldChg chg="addSp delSp modSp">
        <pc:chgData name="Carly Gerard" userId="727a96c6-a7d9-45cb-934f-d203a03f4e0d" providerId="ADAL" clId="{4A56565E-0A85-8B41-8597-54E92D6D35F0}" dt="2020-04-22T18:30:12.214" v="106"/>
        <pc:sldMkLst>
          <pc:docMk/>
          <pc:sldMk cId="3171779637" sldId="295"/>
        </pc:sldMkLst>
        <pc:spChg chg="add del mod">
          <ac:chgData name="Carly Gerard" userId="727a96c6-a7d9-45cb-934f-d203a03f4e0d" providerId="ADAL" clId="{4A56565E-0A85-8B41-8597-54E92D6D35F0}" dt="2020-04-22T18:22:18.520" v="92"/>
          <ac:spMkLst>
            <pc:docMk/>
            <pc:sldMk cId="3171779637" sldId="295"/>
            <ac:spMk id="3" creationId="{660653CD-10FD-E048-85C9-ECFAEAA8F2FE}"/>
          </ac:spMkLst>
        </pc:spChg>
        <pc:spChg chg="add del">
          <ac:chgData name="Carly Gerard" userId="727a96c6-a7d9-45cb-934f-d203a03f4e0d" providerId="ADAL" clId="{4A56565E-0A85-8B41-8597-54E92D6D35F0}" dt="2020-04-22T18:22:38.447" v="93"/>
          <ac:spMkLst>
            <pc:docMk/>
            <pc:sldMk cId="3171779637" sldId="295"/>
            <ac:spMk id="4" creationId="{9086469D-2C73-1445-8650-FD7071D90E40}"/>
          </ac:spMkLst>
        </pc:spChg>
        <pc:spChg chg="add del mod">
          <ac:chgData name="Carly Gerard" userId="727a96c6-a7d9-45cb-934f-d203a03f4e0d" providerId="ADAL" clId="{4A56565E-0A85-8B41-8597-54E92D6D35F0}" dt="2020-04-22T18:26:09.169" v="100"/>
          <ac:spMkLst>
            <pc:docMk/>
            <pc:sldMk cId="3171779637" sldId="295"/>
            <ac:spMk id="5" creationId="{D9FF4BFF-802F-5543-AA16-BD21CC0C2B63}"/>
          </ac:spMkLst>
        </pc:spChg>
        <pc:spChg chg="add del mod">
          <ac:chgData name="Carly Gerard" userId="727a96c6-a7d9-45cb-934f-d203a03f4e0d" providerId="ADAL" clId="{4A56565E-0A85-8B41-8597-54E92D6D35F0}" dt="2020-04-22T18:27:29.786" v="103"/>
          <ac:spMkLst>
            <pc:docMk/>
            <pc:sldMk cId="3171779637" sldId="295"/>
            <ac:spMk id="7" creationId="{7F0DBDD9-23F9-544B-B07A-B4E5580B5B23}"/>
          </ac:spMkLst>
        </pc:spChg>
        <pc:spChg chg="add mod">
          <ac:chgData name="Carly Gerard" userId="727a96c6-a7d9-45cb-934f-d203a03f4e0d" providerId="ADAL" clId="{4A56565E-0A85-8B41-8597-54E92D6D35F0}" dt="2020-04-22T18:30:12.214" v="106"/>
          <ac:spMkLst>
            <pc:docMk/>
            <pc:sldMk cId="3171779637" sldId="295"/>
            <ac:spMk id="8" creationId="{AF23F6EB-D1F5-DC44-89AC-934D5A7E93F6}"/>
          </ac:spMkLst>
        </pc:spChg>
      </pc:sldChg>
      <pc:sldChg chg="addSp delSp modSp">
        <pc:chgData name="Carly Gerard" userId="727a96c6-a7d9-45cb-934f-d203a03f4e0d" providerId="ADAL" clId="{4A56565E-0A85-8B41-8597-54E92D6D35F0}" dt="2020-04-22T18:30:12.214" v="106"/>
        <pc:sldMkLst>
          <pc:docMk/>
          <pc:sldMk cId="3522866615" sldId="296"/>
        </pc:sldMkLst>
        <pc:spChg chg="add del mod">
          <ac:chgData name="Carly Gerard" userId="727a96c6-a7d9-45cb-934f-d203a03f4e0d" providerId="ADAL" clId="{4A56565E-0A85-8B41-8597-54E92D6D35F0}" dt="2020-04-22T18:22:18.520" v="92"/>
          <ac:spMkLst>
            <pc:docMk/>
            <pc:sldMk cId="3522866615" sldId="296"/>
            <ac:spMk id="3" creationId="{9CC2A983-137D-CD4D-9525-7CBBF4CBB686}"/>
          </ac:spMkLst>
        </pc:spChg>
        <pc:spChg chg="add del">
          <ac:chgData name="Carly Gerard" userId="727a96c6-a7d9-45cb-934f-d203a03f4e0d" providerId="ADAL" clId="{4A56565E-0A85-8B41-8597-54E92D6D35F0}" dt="2020-04-22T18:22:38.447" v="93"/>
          <ac:spMkLst>
            <pc:docMk/>
            <pc:sldMk cId="3522866615" sldId="296"/>
            <ac:spMk id="4" creationId="{9086469D-2C73-1445-8650-FD7071D90E40}"/>
          </ac:spMkLst>
        </pc:spChg>
        <pc:spChg chg="add del mod">
          <ac:chgData name="Carly Gerard" userId="727a96c6-a7d9-45cb-934f-d203a03f4e0d" providerId="ADAL" clId="{4A56565E-0A85-8B41-8597-54E92D6D35F0}" dt="2020-04-22T18:26:09.169" v="100"/>
          <ac:spMkLst>
            <pc:docMk/>
            <pc:sldMk cId="3522866615" sldId="296"/>
            <ac:spMk id="5" creationId="{38B78071-2964-4A41-85F6-CA396967620A}"/>
          </ac:spMkLst>
        </pc:spChg>
        <pc:spChg chg="add del mod">
          <ac:chgData name="Carly Gerard" userId="727a96c6-a7d9-45cb-934f-d203a03f4e0d" providerId="ADAL" clId="{4A56565E-0A85-8B41-8597-54E92D6D35F0}" dt="2020-04-22T18:27:29.786" v="103"/>
          <ac:spMkLst>
            <pc:docMk/>
            <pc:sldMk cId="3522866615" sldId="296"/>
            <ac:spMk id="7" creationId="{E5017D3F-689D-F245-9A3C-8FC339FB766D}"/>
          </ac:spMkLst>
        </pc:spChg>
        <pc:spChg chg="add mod">
          <ac:chgData name="Carly Gerard" userId="727a96c6-a7d9-45cb-934f-d203a03f4e0d" providerId="ADAL" clId="{4A56565E-0A85-8B41-8597-54E92D6D35F0}" dt="2020-04-22T18:30:12.214" v="106"/>
          <ac:spMkLst>
            <pc:docMk/>
            <pc:sldMk cId="3522866615" sldId="296"/>
            <ac:spMk id="9" creationId="{0026D708-A106-7946-9D24-07DC5898661E}"/>
          </ac:spMkLst>
        </pc:spChg>
      </pc:sldChg>
      <pc:sldChg chg="addSp delSp modSp">
        <pc:chgData name="Carly Gerard" userId="727a96c6-a7d9-45cb-934f-d203a03f4e0d" providerId="ADAL" clId="{4A56565E-0A85-8B41-8597-54E92D6D35F0}" dt="2020-04-22T18:30:12.214" v="106"/>
        <pc:sldMkLst>
          <pc:docMk/>
          <pc:sldMk cId="1463019477" sldId="297"/>
        </pc:sldMkLst>
        <pc:spChg chg="add del">
          <ac:chgData name="Carly Gerard" userId="727a96c6-a7d9-45cb-934f-d203a03f4e0d" providerId="ADAL" clId="{4A56565E-0A85-8B41-8597-54E92D6D35F0}" dt="2020-04-22T18:22:38.447" v="93"/>
          <ac:spMkLst>
            <pc:docMk/>
            <pc:sldMk cId="1463019477" sldId="297"/>
            <ac:spMk id="4" creationId="{9086469D-2C73-1445-8650-FD7071D90E40}"/>
          </ac:spMkLst>
        </pc:spChg>
        <pc:spChg chg="add del mod">
          <ac:chgData name="Carly Gerard" userId="727a96c6-a7d9-45cb-934f-d203a03f4e0d" providerId="ADAL" clId="{4A56565E-0A85-8B41-8597-54E92D6D35F0}" dt="2020-04-22T18:22:18.520" v="92"/>
          <ac:spMkLst>
            <pc:docMk/>
            <pc:sldMk cId="1463019477" sldId="297"/>
            <ac:spMk id="5" creationId="{7BA3E4FA-418D-0E4F-BF54-2431CC7EB5BC}"/>
          </ac:spMkLst>
        </pc:spChg>
        <pc:spChg chg="add del mod">
          <ac:chgData name="Carly Gerard" userId="727a96c6-a7d9-45cb-934f-d203a03f4e0d" providerId="ADAL" clId="{4A56565E-0A85-8B41-8597-54E92D6D35F0}" dt="2020-04-22T18:26:09.169" v="100"/>
          <ac:spMkLst>
            <pc:docMk/>
            <pc:sldMk cId="1463019477" sldId="297"/>
            <ac:spMk id="6" creationId="{B9CFBFFF-5F91-DA4F-9386-0BEACA23B373}"/>
          </ac:spMkLst>
        </pc:spChg>
        <pc:spChg chg="add del mod">
          <ac:chgData name="Carly Gerard" userId="727a96c6-a7d9-45cb-934f-d203a03f4e0d" providerId="ADAL" clId="{4A56565E-0A85-8B41-8597-54E92D6D35F0}" dt="2020-04-22T18:27:29.786" v="103"/>
          <ac:spMkLst>
            <pc:docMk/>
            <pc:sldMk cId="1463019477" sldId="297"/>
            <ac:spMk id="7" creationId="{4111F335-47E2-F741-B6A7-8117B8B95D78}"/>
          </ac:spMkLst>
        </pc:spChg>
        <pc:spChg chg="add mod">
          <ac:chgData name="Carly Gerard" userId="727a96c6-a7d9-45cb-934f-d203a03f4e0d" providerId="ADAL" clId="{4A56565E-0A85-8B41-8597-54E92D6D35F0}" dt="2020-04-22T18:30:12.214" v="106"/>
          <ac:spMkLst>
            <pc:docMk/>
            <pc:sldMk cId="1463019477" sldId="297"/>
            <ac:spMk id="8" creationId="{86AEB2F7-09BA-D447-9C17-E674853D692F}"/>
          </ac:spMkLst>
        </pc:spChg>
      </pc:sldChg>
      <pc:sldChg chg="addSp delSp modSp">
        <pc:chgData name="Carly Gerard" userId="727a96c6-a7d9-45cb-934f-d203a03f4e0d" providerId="ADAL" clId="{4A56565E-0A85-8B41-8597-54E92D6D35F0}" dt="2020-04-22T18:30:12.214" v="106"/>
        <pc:sldMkLst>
          <pc:docMk/>
          <pc:sldMk cId="1350896383" sldId="298"/>
        </pc:sldMkLst>
        <pc:spChg chg="add del mod">
          <ac:chgData name="Carly Gerard" userId="727a96c6-a7d9-45cb-934f-d203a03f4e0d" providerId="ADAL" clId="{4A56565E-0A85-8B41-8597-54E92D6D35F0}" dt="2020-04-22T18:22:18.520" v="92"/>
          <ac:spMkLst>
            <pc:docMk/>
            <pc:sldMk cId="1350896383" sldId="298"/>
            <ac:spMk id="3" creationId="{B5C756EB-2A81-C043-A7C1-C93AF903E8CF}"/>
          </ac:spMkLst>
        </pc:spChg>
        <pc:spChg chg="add del">
          <ac:chgData name="Carly Gerard" userId="727a96c6-a7d9-45cb-934f-d203a03f4e0d" providerId="ADAL" clId="{4A56565E-0A85-8B41-8597-54E92D6D35F0}" dt="2020-04-22T18:22:38.447" v="93"/>
          <ac:spMkLst>
            <pc:docMk/>
            <pc:sldMk cId="1350896383" sldId="298"/>
            <ac:spMk id="4" creationId="{9086469D-2C73-1445-8650-FD7071D90E40}"/>
          </ac:spMkLst>
        </pc:spChg>
        <pc:spChg chg="add del mod">
          <ac:chgData name="Carly Gerard" userId="727a96c6-a7d9-45cb-934f-d203a03f4e0d" providerId="ADAL" clId="{4A56565E-0A85-8B41-8597-54E92D6D35F0}" dt="2020-04-22T18:26:09.169" v="100"/>
          <ac:spMkLst>
            <pc:docMk/>
            <pc:sldMk cId="1350896383" sldId="298"/>
            <ac:spMk id="5" creationId="{B34176D9-2E83-6749-A182-3149F50CACB7}"/>
          </ac:spMkLst>
        </pc:spChg>
        <pc:spChg chg="add del mod">
          <ac:chgData name="Carly Gerard" userId="727a96c6-a7d9-45cb-934f-d203a03f4e0d" providerId="ADAL" clId="{4A56565E-0A85-8B41-8597-54E92D6D35F0}" dt="2020-04-22T18:27:29.786" v="103"/>
          <ac:spMkLst>
            <pc:docMk/>
            <pc:sldMk cId="1350896383" sldId="298"/>
            <ac:spMk id="7" creationId="{AA5CBF3F-359E-C142-8D0D-21A5F86A4A61}"/>
          </ac:spMkLst>
        </pc:spChg>
        <pc:spChg chg="add mod">
          <ac:chgData name="Carly Gerard" userId="727a96c6-a7d9-45cb-934f-d203a03f4e0d" providerId="ADAL" clId="{4A56565E-0A85-8B41-8597-54E92D6D35F0}" dt="2020-04-22T18:30:12.214" v="106"/>
          <ac:spMkLst>
            <pc:docMk/>
            <pc:sldMk cId="1350896383" sldId="298"/>
            <ac:spMk id="8" creationId="{4C2FF889-B2B1-8247-B571-6A405B607DF0}"/>
          </ac:spMkLst>
        </pc:spChg>
      </pc:sldChg>
      <pc:sldChg chg="addSp delSp modSp">
        <pc:chgData name="Carly Gerard" userId="727a96c6-a7d9-45cb-934f-d203a03f4e0d" providerId="ADAL" clId="{4A56565E-0A85-8B41-8597-54E92D6D35F0}" dt="2020-04-22T18:30:12.214" v="106"/>
        <pc:sldMkLst>
          <pc:docMk/>
          <pc:sldMk cId="2172356842" sldId="299"/>
        </pc:sldMkLst>
        <pc:spChg chg="add del mod">
          <ac:chgData name="Carly Gerard" userId="727a96c6-a7d9-45cb-934f-d203a03f4e0d" providerId="ADAL" clId="{4A56565E-0A85-8B41-8597-54E92D6D35F0}" dt="2020-04-22T18:22:18.520" v="92"/>
          <ac:spMkLst>
            <pc:docMk/>
            <pc:sldMk cId="2172356842" sldId="299"/>
            <ac:spMk id="3" creationId="{8D036636-549A-654B-86B7-1AD5F8FD1CB3}"/>
          </ac:spMkLst>
        </pc:spChg>
        <pc:spChg chg="add del">
          <ac:chgData name="Carly Gerard" userId="727a96c6-a7d9-45cb-934f-d203a03f4e0d" providerId="ADAL" clId="{4A56565E-0A85-8B41-8597-54E92D6D35F0}" dt="2020-04-22T18:22:38.447" v="93"/>
          <ac:spMkLst>
            <pc:docMk/>
            <pc:sldMk cId="2172356842" sldId="299"/>
            <ac:spMk id="4" creationId="{9086469D-2C73-1445-8650-FD7071D90E40}"/>
          </ac:spMkLst>
        </pc:spChg>
        <pc:spChg chg="add del mod">
          <ac:chgData name="Carly Gerard" userId="727a96c6-a7d9-45cb-934f-d203a03f4e0d" providerId="ADAL" clId="{4A56565E-0A85-8B41-8597-54E92D6D35F0}" dt="2020-04-22T18:26:09.169" v="100"/>
          <ac:spMkLst>
            <pc:docMk/>
            <pc:sldMk cId="2172356842" sldId="299"/>
            <ac:spMk id="7" creationId="{D374D4ED-3EBA-2743-806B-32F4C222D5C4}"/>
          </ac:spMkLst>
        </pc:spChg>
        <pc:spChg chg="add del mod">
          <ac:chgData name="Carly Gerard" userId="727a96c6-a7d9-45cb-934f-d203a03f4e0d" providerId="ADAL" clId="{4A56565E-0A85-8B41-8597-54E92D6D35F0}" dt="2020-04-22T18:27:29.786" v="103"/>
          <ac:spMkLst>
            <pc:docMk/>
            <pc:sldMk cId="2172356842" sldId="299"/>
            <ac:spMk id="9" creationId="{4D58904A-EEFA-C643-A624-092E6F3FCC50}"/>
          </ac:spMkLst>
        </pc:spChg>
        <pc:spChg chg="add mod">
          <ac:chgData name="Carly Gerard" userId="727a96c6-a7d9-45cb-934f-d203a03f4e0d" providerId="ADAL" clId="{4A56565E-0A85-8B41-8597-54E92D6D35F0}" dt="2020-04-22T18:30:12.214" v="106"/>
          <ac:spMkLst>
            <pc:docMk/>
            <pc:sldMk cId="2172356842" sldId="299"/>
            <ac:spMk id="10" creationId="{DA0AC087-335D-8444-9A0C-A0D00E7A8F26}"/>
          </ac:spMkLst>
        </pc:spChg>
      </pc:sldChg>
      <pc:sldChg chg="addSp delSp modSp">
        <pc:chgData name="Carly Gerard" userId="727a96c6-a7d9-45cb-934f-d203a03f4e0d" providerId="ADAL" clId="{4A56565E-0A85-8B41-8597-54E92D6D35F0}" dt="2020-04-22T18:30:12.214" v="106"/>
        <pc:sldMkLst>
          <pc:docMk/>
          <pc:sldMk cId="2546830056" sldId="300"/>
        </pc:sldMkLst>
        <pc:spChg chg="add del mod">
          <ac:chgData name="Carly Gerard" userId="727a96c6-a7d9-45cb-934f-d203a03f4e0d" providerId="ADAL" clId="{4A56565E-0A85-8B41-8597-54E92D6D35F0}" dt="2020-04-22T18:22:18.520" v="92"/>
          <ac:spMkLst>
            <pc:docMk/>
            <pc:sldMk cId="2546830056" sldId="300"/>
            <ac:spMk id="3" creationId="{6C05CFAB-48F0-CE4C-BFF0-53524F144F58}"/>
          </ac:spMkLst>
        </pc:spChg>
        <pc:spChg chg="add del">
          <ac:chgData name="Carly Gerard" userId="727a96c6-a7d9-45cb-934f-d203a03f4e0d" providerId="ADAL" clId="{4A56565E-0A85-8B41-8597-54E92D6D35F0}" dt="2020-04-22T18:22:38.447" v="93"/>
          <ac:spMkLst>
            <pc:docMk/>
            <pc:sldMk cId="2546830056" sldId="300"/>
            <ac:spMk id="4" creationId="{9086469D-2C73-1445-8650-FD7071D90E40}"/>
          </ac:spMkLst>
        </pc:spChg>
        <pc:spChg chg="add del mod">
          <ac:chgData name="Carly Gerard" userId="727a96c6-a7d9-45cb-934f-d203a03f4e0d" providerId="ADAL" clId="{4A56565E-0A85-8B41-8597-54E92D6D35F0}" dt="2020-04-22T18:26:09.169" v="100"/>
          <ac:spMkLst>
            <pc:docMk/>
            <pc:sldMk cId="2546830056" sldId="300"/>
            <ac:spMk id="7" creationId="{FC57A84C-A2CA-F044-BCA6-6472CC3D889E}"/>
          </ac:spMkLst>
        </pc:spChg>
        <pc:spChg chg="add del mod">
          <ac:chgData name="Carly Gerard" userId="727a96c6-a7d9-45cb-934f-d203a03f4e0d" providerId="ADAL" clId="{4A56565E-0A85-8B41-8597-54E92D6D35F0}" dt="2020-04-22T18:27:29.786" v="103"/>
          <ac:spMkLst>
            <pc:docMk/>
            <pc:sldMk cId="2546830056" sldId="300"/>
            <ac:spMk id="8" creationId="{13695FBE-CD73-8C4B-A48D-3E2D6374F8CB}"/>
          </ac:spMkLst>
        </pc:spChg>
        <pc:spChg chg="add mod">
          <ac:chgData name="Carly Gerard" userId="727a96c6-a7d9-45cb-934f-d203a03f4e0d" providerId="ADAL" clId="{4A56565E-0A85-8B41-8597-54E92D6D35F0}" dt="2020-04-22T18:30:12.214" v="106"/>
          <ac:spMkLst>
            <pc:docMk/>
            <pc:sldMk cId="2546830056" sldId="300"/>
            <ac:spMk id="9" creationId="{A4958D3C-1BF7-3848-83A0-DE5FF01FC595}"/>
          </ac:spMkLst>
        </pc:spChg>
      </pc:sldChg>
      <pc:sldChg chg="addSp delSp modSp modAnim modNotesTx">
        <pc:chgData name="Carly Gerard" userId="727a96c6-a7d9-45cb-934f-d203a03f4e0d" providerId="ADAL" clId="{4A56565E-0A85-8B41-8597-54E92D6D35F0}" dt="2020-04-22T19:11:37.609" v="1473" actId="20577"/>
        <pc:sldMkLst>
          <pc:docMk/>
          <pc:sldMk cId="782125726" sldId="301"/>
        </pc:sldMkLst>
        <pc:spChg chg="mod">
          <ac:chgData name="Carly Gerard" userId="727a96c6-a7d9-45cb-934f-d203a03f4e0d" providerId="ADAL" clId="{4A56565E-0A85-8B41-8597-54E92D6D35F0}" dt="2020-04-16T23:24:00.333" v="5" actId="207"/>
          <ac:spMkLst>
            <pc:docMk/>
            <pc:sldMk cId="782125726" sldId="301"/>
            <ac:spMk id="2" creationId="{63C9AD67-EAB9-554B-B582-3F0803867984}"/>
          </ac:spMkLst>
        </pc:spChg>
        <pc:spChg chg="add del mod">
          <ac:chgData name="Carly Gerard" userId="727a96c6-a7d9-45cb-934f-d203a03f4e0d" providerId="ADAL" clId="{4A56565E-0A85-8B41-8597-54E92D6D35F0}" dt="2020-04-22T18:22:18.520" v="92"/>
          <ac:spMkLst>
            <pc:docMk/>
            <pc:sldMk cId="782125726" sldId="301"/>
            <ac:spMk id="3" creationId="{684E015D-0FD9-A442-B095-2D323339C109}"/>
          </ac:spMkLst>
        </pc:spChg>
        <pc:spChg chg="add del">
          <ac:chgData name="Carly Gerard" userId="727a96c6-a7d9-45cb-934f-d203a03f4e0d" providerId="ADAL" clId="{4A56565E-0A85-8B41-8597-54E92D6D35F0}" dt="2020-04-22T18:22:38.447" v="93"/>
          <ac:spMkLst>
            <pc:docMk/>
            <pc:sldMk cId="782125726" sldId="301"/>
            <ac:spMk id="4" creationId="{0A01C6E5-39DE-E049-8B18-7A91D9D31828}"/>
          </ac:spMkLst>
        </pc:spChg>
        <pc:spChg chg="add del mod">
          <ac:chgData name="Carly Gerard" userId="727a96c6-a7d9-45cb-934f-d203a03f4e0d" providerId="ADAL" clId="{4A56565E-0A85-8B41-8597-54E92D6D35F0}" dt="2020-04-22T18:26:09.169" v="100"/>
          <ac:spMkLst>
            <pc:docMk/>
            <pc:sldMk cId="782125726" sldId="301"/>
            <ac:spMk id="7" creationId="{D9ABFB33-F468-A04A-A434-C4956897DCC9}"/>
          </ac:spMkLst>
        </pc:spChg>
        <pc:spChg chg="add del mod">
          <ac:chgData name="Carly Gerard" userId="727a96c6-a7d9-45cb-934f-d203a03f4e0d" providerId="ADAL" clId="{4A56565E-0A85-8B41-8597-54E92D6D35F0}" dt="2020-04-22T18:27:29.786" v="103"/>
          <ac:spMkLst>
            <pc:docMk/>
            <pc:sldMk cId="782125726" sldId="301"/>
            <ac:spMk id="9" creationId="{82E2A901-5495-DA4E-A460-C0BC9A86DF5C}"/>
          </ac:spMkLst>
        </pc:spChg>
        <pc:spChg chg="add mod">
          <ac:chgData name="Carly Gerard" userId="727a96c6-a7d9-45cb-934f-d203a03f4e0d" providerId="ADAL" clId="{4A56565E-0A85-8B41-8597-54E92D6D35F0}" dt="2020-04-22T18:30:12.214" v="106"/>
          <ac:spMkLst>
            <pc:docMk/>
            <pc:sldMk cId="782125726" sldId="301"/>
            <ac:spMk id="10" creationId="{CDEC4EA5-CC9A-EE47-9EF3-E162A7716792}"/>
          </ac:spMkLst>
        </pc:spChg>
      </pc:sldChg>
      <pc:sldChg chg="addSp delSp modSp modNotesTx">
        <pc:chgData name="Carly Gerard" userId="727a96c6-a7d9-45cb-934f-d203a03f4e0d" providerId="ADAL" clId="{4A56565E-0A85-8B41-8597-54E92D6D35F0}" dt="2020-04-22T19:14:21.404" v="1582" actId="20577"/>
        <pc:sldMkLst>
          <pc:docMk/>
          <pc:sldMk cId="3597009910" sldId="302"/>
        </pc:sldMkLst>
        <pc:spChg chg="mod">
          <ac:chgData name="Carly Gerard" userId="727a96c6-a7d9-45cb-934f-d203a03f4e0d" providerId="ADAL" clId="{4A56565E-0A85-8B41-8597-54E92D6D35F0}" dt="2020-04-16T23:24:06.396" v="6" actId="207"/>
          <ac:spMkLst>
            <pc:docMk/>
            <pc:sldMk cId="3597009910" sldId="302"/>
            <ac:spMk id="2" creationId="{63C9AD67-EAB9-554B-B582-3F0803867984}"/>
          </ac:spMkLst>
        </pc:spChg>
        <pc:spChg chg="add del mod">
          <ac:chgData name="Carly Gerard" userId="727a96c6-a7d9-45cb-934f-d203a03f4e0d" providerId="ADAL" clId="{4A56565E-0A85-8B41-8597-54E92D6D35F0}" dt="2020-04-22T18:22:18.520" v="92"/>
          <ac:spMkLst>
            <pc:docMk/>
            <pc:sldMk cId="3597009910" sldId="302"/>
            <ac:spMk id="3" creationId="{0F161F4C-4A74-FD4E-A461-95D036721A6A}"/>
          </ac:spMkLst>
        </pc:spChg>
        <pc:spChg chg="add del">
          <ac:chgData name="Carly Gerard" userId="727a96c6-a7d9-45cb-934f-d203a03f4e0d" providerId="ADAL" clId="{4A56565E-0A85-8B41-8597-54E92D6D35F0}" dt="2020-04-22T18:22:38.447" v="93"/>
          <ac:spMkLst>
            <pc:docMk/>
            <pc:sldMk cId="3597009910" sldId="302"/>
            <ac:spMk id="4" creationId="{0A01C6E5-39DE-E049-8B18-7A91D9D31828}"/>
          </ac:spMkLst>
        </pc:spChg>
        <pc:spChg chg="add del mod">
          <ac:chgData name="Carly Gerard" userId="727a96c6-a7d9-45cb-934f-d203a03f4e0d" providerId="ADAL" clId="{4A56565E-0A85-8B41-8597-54E92D6D35F0}" dt="2020-04-22T18:26:09.169" v="100"/>
          <ac:spMkLst>
            <pc:docMk/>
            <pc:sldMk cId="3597009910" sldId="302"/>
            <ac:spMk id="5" creationId="{ED814AFF-D8C7-E34F-BFF2-7744CCF92203}"/>
          </ac:spMkLst>
        </pc:spChg>
        <pc:spChg chg="add del mod">
          <ac:chgData name="Carly Gerard" userId="727a96c6-a7d9-45cb-934f-d203a03f4e0d" providerId="ADAL" clId="{4A56565E-0A85-8B41-8597-54E92D6D35F0}" dt="2020-04-22T18:27:29.786" v="103"/>
          <ac:spMkLst>
            <pc:docMk/>
            <pc:sldMk cId="3597009910" sldId="302"/>
            <ac:spMk id="6" creationId="{D870AFE1-5FB8-C047-B941-B1E3AE867FDE}"/>
          </ac:spMkLst>
        </pc:spChg>
        <pc:spChg chg="add mod">
          <ac:chgData name="Carly Gerard" userId="727a96c6-a7d9-45cb-934f-d203a03f4e0d" providerId="ADAL" clId="{4A56565E-0A85-8B41-8597-54E92D6D35F0}" dt="2020-04-22T18:30:12.214" v="106"/>
          <ac:spMkLst>
            <pc:docMk/>
            <pc:sldMk cId="3597009910" sldId="302"/>
            <ac:spMk id="7" creationId="{FCB19D56-0E70-9346-A127-258419B27494}"/>
          </ac:spMkLst>
        </pc:spChg>
      </pc:sldChg>
      <pc:sldChg chg="addSp delSp modSp add mod modClrScheme modAnim chgLayout">
        <pc:chgData name="Carly Gerard" userId="727a96c6-a7d9-45cb-934f-d203a03f4e0d" providerId="ADAL" clId="{4A56565E-0A85-8B41-8597-54E92D6D35F0}" dt="2020-04-22T19:06:54.753" v="1200" actId="20358"/>
        <pc:sldMkLst>
          <pc:docMk/>
          <pc:sldMk cId="863258720" sldId="303"/>
        </pc:sldMkLst>
        <pc:spChg chg="mod">
          <ac:chgData name="Carly Gerard" userId="727a96c6-a7d9-45cb-934f-d203a03f4e0d" providerId="ADAL" clId="{4A56565E-0A85-8B41-8597-54E92D6D35F0}" dt="2020-04-22T19:02:46.100" v="782" actId="207"/>
          <ac:spMkLst>
            <pc:docMk/>
            <pc:sldMk cId="863258720" sldId="303"/>
            <ac:spMk id="2" creationId="{BE96992F-34BA-4C43-A10B-CA2830178F3B}"/>
          </ac:spMkLst>
        </pc:spChg>
        <pc:spChg chg="del">
          <ac:chgData name="Carly Gerard" userId="727a96c6-a7d9-45cb-934f-d203a03f4e0d" providerId="ADAL" clId="{4A56565E-0A85-8B41-8597-54E92D6D35F0}" dt="2020-04-22T19:02:03.257" v="768"/>
          <ac:spMkLst>
            <pc:docMk/>
            <pc:sldMk cId="863258720" sldId="303"/>
            <ac:spMk id="3" creationId="{4ED8DB0F-9392-D441-AEFF-7054242A92D7}"/>
          </ac:spMkLst>
        </pc:spChg>
        <pc:spChg chg="mod">
          <ac:chgData name="Carly Gerard" userId="727a96c6-a7d9-45cb-934f-d203a03f4e0d" providerId="ADAL" clId="{4A56565E-0A85-8B41-8597-54E92D6D35F0}" dt="2020-04-22T19:02:28.015" v="769" actId="26606"/>
          <ac:spMkLst>
            <pc:docMk/>
            <pc:sldMk cId="863258720" sldId="303"/>
            <ac:spMk id="4" creationId="{C6E334FF-C7BD-CF4C-80D3-DA67BB9DCACE}"/>
          </ac:spMkLst>
        </pc:spChg>
        <pc:spChg chg="add mod">
          <ac:chgData name="Carly Gerard" userId="727a96c6-a7d9-45cb-934f-d203a03f4e0d" providerId="ADAL" clId="{4A56565E-0A85-8B41-8597-54E92D6D35F0}" dt="2020-04-22T19:03:30.915" v="881" actId="242"/>
          <ac:spMkLst>
            <pc:docMk/>
            <pc:sldMk cId="863258720" sldId="303"/>
            <ac:spMk id="10" creationId="{616C867C-E939-44FB-9C0D-12835B464848}"/>
          </ac:spMkLst>
        </pc:spChg>
        <pc:picChg chg="add mod">
          <ac:chgData name="Carly Gerard" userId="727a96c6-a7d9-45cb-934f-d203a03f4e0d" providerId="ADAL" clId="{4A56565E-0A85-8B41-8597-54E92D6D35F0}" dt="2020-04-22T19:06:54.753" v="1200" actId="20358"/>
          <ac:picMkLst>
            <pc:docMk/>
            <pc:sldMk cId="863258720" sldId="303"/>
            <ac:picMk id="5" creationId="{9A64AA05-5EBD-2549-9FCF-613D7F4D638A}"/>
          </ac:picMkLst>
        </pc:picChg>
      </pc:sldChg>
      <pc:sldChg chg="addSp delSp modSp add mod modClrScheme chgLayout">
        <pc:chgData name="Carly Gerard" userId="727a96c6-a7d9-45cb-934f-d203a03f4e0d" providerId="ADAL" clId="{4A56565E-0A85-8B41-8597-54E92D6D35F0}" dt="2020-05-16T01:17:56.823" v="1999" actId="1038"/>
        <pc:sldMkLst>
          <pc:docMk/>
          <pc:sldMk cId="3384429369" sldId="304"/>
        </pc:sldMkLst>
        <pc:spChg chg="mod ord">
          <ac:chgData name="Carly Gerard" userId="727a96c6-a7d9-45cb-934f-d203a03f4e0d" providerId="ADAL" clId="{4A56565E-0A85-8B41-8597-54E92D6D35F0}" dt="2020-05-16T01:17:07.824" v="1954" actId="20577"/>
          <ac:spMkLst>
            <pc:docMk/>
            <pc:sldMk cId="3384429369" sldId="304"/>
            <ac:spMk id="2" creationId="{3B86B84D-374B-EC42-A0D4-EBAC86EE1957}"/>
          </ac:spMkLst>
        </pc:spChg>
        <pc:spChg chg="add del mod ord">
          <ac:chgData name="Carly Gerard" userId="727a96c6-a7d9-45cb-934f-d203a03f4e0d" providerId="ADAL" clId="{4A56565E-0A85-8B41-8597-54E92D6D35F0}" dt="2020-05-16T01:03:31.366" v="1609" actId="26606"/>
          <ac:spMkLst>
            <pc:docMk/>
            <pc:sldMk cId="3384429369" sldId="304"/>
            <ac:spMk id="3" creationId="{E5D159CF-FCE8-1E4B-980C-188244A9D185}"/>
          </ac:spMkLst>
        </pc:spChg>
        <pc:spChg chg="add del mod ord">
          <ac:chgData name="Carly Gerard" userId="727a96c6-a7d9-45cb-934f-d203a03f4e0d" providerId="ADAL" clId="{4A56565E-0A85-8B41-8597-54E92D6D35F0}" dt="2020-05-16T01:04:28.239" v="1616" actId="700"/>
          <ac:spMkLst>
            <pc:docMk/>
            <pc:sldMk cId="3384429369" sldId="304"/>
            <ac:spMk id="5" creationId="{6AD63D3D-6CB8-8E40-9F07-19332DA452E0}"/>
          </ac:spMkLst>
        </pc:spChg>
        <pc:spChg chg="add del mod ord">
          <ac:chgData name="Carly Gerard" userId="727a96c6-a7d9-45cb-934f-d203a03f4e0d" providerId="ADAL" clId="{4A56565E-0A85-8B41-8597-54E92D6D35F0}" dt="2020-05-16T01:04:39.415" v="1617" actId="700"/>
          <ac:spMkLst>
            <pc:docMk/>
            <pc:sldMk cId="3384429369" sldId="304"/>
            <ac:spMk id="6" creationId="{E2F357DD-7144-5747-8B54-2756DF11E13C}"/>
          </ac:spMkLst>
        </pc:spChg>
        <pc:spChg chg="add mod ord">
          <ac:chgData name="Carly Gerard" userId="727a96c6-a7d9-45cb-934f-d203a03f4e0d" providerId="ADAL" clId="{4A56565E-0A85-8B41-8597-54E92D6D35F0}" dt="2020-05-16T01:13:56.497" v="1925" actId="120"/>
          <ac:spMkLst>
            <pc:docMk/>
            <pc:sldMk cId="3384429369" sldId="304"/>
            <ac:spMk id="7" creationId="{83B09E2C-7689-F344-AFF8-829817268792}"/>
          </ac:spMkLst>
        </pc:spChg>
        <pc:spChg chg="mod ord">
          <ac:chgData name="Carly Gerard" userId="727a96c6-a7d9-45cb-934f-d203a03f4e0d" providerId="ADAL" clId="{4A56565E-0A85-8B41-8597-54E92D6D35F0}" dt="2020-05-16T01:14:41.204" v="1940" actId="13244"/>
          <ac:spMkLst>
            <pc:docMk/>
            <pc:sldMk cId="3384429369" sldId="304"/>
            <ac:spMk id="9" creationId="{D5DBC07D-2433-2F4F-A1BE-A54A040DE62E}"/>
          </ac:spMkLst>
        </pc:spChg>
        <pc:spChg chg="add mod ord">
          <ac:chgData name="Carly Gerard" userId="727a96c6-a7d9-45cb-934f-d203a03f4e0d" providerId="ADAL" clId="{4A56565E-0A85-8B41-8597-54E92D6D35F0}" dt="2020-05-16T01:17:56.823" v="1999" actId="1038"/>
          <ac:spMkLst>
            <pc:docMk/>
            <pc:sldMk cId="3384429369" sldId="304"/>
            <ac:spMk id="10" creationId="{AA59AE7D-4E4F-C247-8B6F-E8A26C5AB752}"/>
          </ac:spMkLst>
        </pc:spChg>
        <pc:spChg chg="add mod">
          <ac:chgData name="Carly Gerard" userId="727a96c6-a7d9-45cb-934f-d203a03f4e0d" providerId="ADAL" clId="{4A56565E-0A85-8B41-8597-54E92D6D35F0}" dt="2020-05-16T01:17:56.823" v="1999" actId="1038"/>
          <ac:spMkLst>
            <pc:docMk/>
            <pc:sldMk cId="3384429369" sldId="304"/>
            <ac:spMk id="14" creationId="{37FB5F84-844F-AB4E-99FC-2FDBA111CFD4}"/>
          </ac:spMkLst>
        </pc:spChg>
        <pc:spChg chg="add del mod">
          <ac:chgData name="Carly Gerard" userId="727a96c6-a7d9-45cb-934f-d203a03f4e0d" providerId="ADAL" clId="{4A56565E-0A85-8B41-8597-54E92D6D35F0}" dt="2020-05-16T01:04:21.766" v="1615" actId="478"/>
          <ac:spMkLst>
            <pc:docMk/>
            <pc:sldMk cId="3384429369" sldId="304"/>
            <ac:spMk id="15" creationId="{C9C17252-1527-4A10-B637-779B895736D6}"/>
          </ac:spMkLst>
        </pc:spChg>
        <pc:spChg chg="add mod">
          <ac:chgData name="Carly Gerard" userId="727a96c6-a7d9-45cb-934f-d203a03f4e0d" providerId="ADAL" clId="{4A56565E-0A85-8B41-8597-54E92D6D35F0}" dt="2020-05-16T01:17:56.823" v="1999" actId="1038"/>
          <ac:spMkLst>
            <pc:docMk/>
            <pc:sldMk cId="3384429369" sldId="304"/>
            <ac:spMk id="16" creationId="{99B136B0-3B39-4643-B4C8-775AE4D862BC}"/>
          </ac:spMkLst>
        </pc:spChg>
        <pc:graphicFrameChg chg="add del">
          <ac:chgData name="Carly Gerard" userId="727a96c6-a7d9-45cb-934f-d203a03f4e0d" providerId="ADAL" clId="{4A56565E-0A85-8B41-8597-54E92D6D35F0}" dt="2020-05-16T01:03:31.328" v="1608" actId="26606"/>
          <ac:graphicFrameMkLst>
            <pc:docMk/>
            <pc:sldMk cId="3384429369" sldId="304"/>
            <ac:graphicFrameMk id="11" creationId="{DE6EC308-B161-4021-BAC3-565F32622D9B}"/>
          </ac:graphicFrameMkLst>
        </pc:graphicFrameChg>
        <pc:graphicFrameChg chg="add del mod">
          <ac:chgData name="Carly Gerard" userId="727a96c6-a7d9-45cb-934f-d203a03f4e0d" providerId="ADAL" clId="{4A56565E-0A85-8B41-8597-54E92D6D35F0}" dt="2020-05-16T01:04:11.846" v="1613" actId="478"/>
          <ac:graphicFrameMkLst>
            <pc:docMk/>
            <pc:sldMk cId="3384429369" sldId="304"/>
            <ac:graphicFrameMk id="13" creationId="{22AB41B6-5054-46F5-B20D-DB5B2A6B674A}"/>
          </ac:graphicFrameMkLst>
        </pc:graphicFrameChg>
        <pc:picChg chg="del mod ord">
          <ac:chgData name="Carly Gerard" userId="727a96c6-a7d9-45cb-934f-d203a03f4e0d" providerId="ADAL" clId="{4A56565E-0A85-8B41-8597-54E92D6D35F0}" dt="2020-05-16T01:02:59.026" v="1606" actId="478"/>
          <ac:picMkLst>
            <pc:docMk/>
            <pc:sldMk cId="3384429369" sldId="304"/>
            <ac:picMk id="8" creationId="{4B8BEEFB-8F57-F347-8EDF-6542D1AD61EB}"/>
          </ac:picMkLst>
        </pc:picChg>
      </pc:sldChg>
      <pc:sldMasterChg chg="modSp modSldLayout">
        <pc:chgData name="Carly Gerard" userId="727a96c6-a7d9-45cb-934f-d203a03f4e0d" providerId="ADAL" clId="{4A56565E-0A85-8B41-8597-54E92D6D35F0}" dt="2020-04-22T18:29:54.712" v="105" actId="207"/>
        <pc:sldMasterMkLst>
          <pc:docMk/>
          <pc:sldMasterMk cId="2830034261" sldId="2147483660"/>
        </pc:sldMasterMkLst>
        <pc:spChg chg="mod">
          <ac:chgData name="Carly Gerard" userId="727a96c6-a7d9-45cb-934f-d203a03f4e0d" providerId="ADAL" clId="{4A56565E-0A85-8B41-8597-54E92D6D35F0}" dt="2020-04-22T18:29:54.712" v="105" actId="207"/>
          <ac:spMkLst>
            <pc:docMk/>
            <pc:sldMasterMk cId="2830034261" sldId="2147483660"/>
            <ac:spMk id="6" creationId="{F9421EAE-B255-4343-A52E-927E9F9C8AA2}"/>
          </ac:spMkLst>
        </pc:spChg>
        <pc:sldLayoutChg chg="modSp">
          <pc:chgData name="Carly Gerard" userId="727a96c6-a7d9-45cb-934f-d203a03f4e0d" providerId="ADAL" clId="{4A56565E-0A85-8B41-8597-54E92D6D35F0}" dt="2020-04-22T18:27:47.514" v="104" actId="207"/>
          <pc:sldLayoutMkLst>
            <pc:docMk/>
            <pc:sldMasterMk cId="2830034261" sldId="2147483660"/>
            <pc:sldLayoutMk cId="1079204654" sldId="2147483662"/>
          </pc:sldLayoutMkLst>
          <pc:spChg chg="mod">
            <ac:chgData name="Carly Gerard" userId="727a96c6-a7d9-45cb-934f-d203a03f4e0d" providerId="ADAL" clId="{4A56565E-0A85-8B41-8597-54E92D6D35F0}" dt="2020-04-22T18:27:47.514" v="104" actId="207"/>
            <ac:spMkLst>
              <pc:docMk/>
              <pc:sldMasterMk cId="2830034261" sldId="2147483660"/>
              <pc:sldLayoutMk cId="1079204654" sldId="2147483662"/>
              <ac:spMk id="6" creationId="{86607712-9924-B944-983D-36728A81E555}"/>
            </ac:spMkLst>
          </pc:spChg>
        </pc:sldLayoutChg>
        <pc:sldLayoutChg chg="modSp">
          <pc:chgData name="Carly Gerard" userId="727a96c6-a7d9-45cb-934f-d203a03f4e0d" providerId="ADAL" clId="{4A56565E-0A85-8B41-8597-54E92D6D35F0}" dt="2020-04-22T18:26:52.433" v="102" actId="207"/>
          <pc:sldLayoutMkLst>
            <pc:docMk/>
            <pc:sldMasterMk cId="2830034261" sldId="2147483660"/>
            <pc:sldLayoutMk cId="2317025325" sldId="2147483663"/>
          </pc:sldLayoutMkLst>
          <pc:spChg chg="mod">
            <ac:chgData name="Carly Gerard" userId="727a96c6-a7d9-45cb-934f-d203a03f4e0d" providerId="ADAL" clId="{4A56565E-0A85-8B41-8597-54E92D6D35F0}" dt="2020-04-22T18:26:52.433" v="102" actId="207"/>
            <ac:spMkLst>
              <pc:docMk/>
              <pc:sldMasterMk cId="2830034261" sldId="2147483660"/>
              <pc:sldLayoutMk cId="2317025325" sldId="2147483663"/>
              <ac:spMk id="6" creationId="{D4CB3EB9-CB61-0244-A731-72BF615DF311}"/>
            </ac:spMkLst>
          </pc:spChg>
        </pc:sldLayoutChg>
        <pc:sldLayoutChg chg="modSp">
          <pc:chgData name="Carly Gerard" userId="727a96c6-a7d9-45cb-934f-d203a03f4e0d" providerId="ADAL" clId="{4A56565E-0A85-8B41-8597-54E92D6D35F0}" dt="2020-04-22T18:25:05.345" v="99" actId="207"/>
          <pc:sldLayoutMkLst>
            <pc:docMk/>
            <pc:sldMasterMk cId="2830034261" sldId="2147483660"/>
            <pc:sldLayoutMk cId="3807034758" sldId="2147483664"/>
          </pc:sldLayoutMkLst>
          <pc:spChg chg="mod">
            <ac:chgData name="Carly Gerard" userId="727a96c6-a7d9-45cb-934f-d203a03f4e0d" providerId="ADAL" clId="{4A56565E-0A85-8B41-8597-54E92D6D35F0}" dt="2020-04-22T18:25:05.345" v="99" actId="207"/>
            <ac:spMkLst>
              <pc:docMk/>
              <pc:sldMasterMk cId="2830034261" sldId="2147483660"/>
              <pc:sldLayoutMk cId="3807034758" sldId="2147483664"/>
              <ac:spMk id="7" creationId="{7F5607DA-54AF-7E42-9BB8-99298CDE32E1}"/>
            </ac:spMkLst>
          </pc:spChg>
        </pc:sldLayoutChg>
      </pc:sldMasterChg>
    </pc:docChg>
  </pc:docChgLst>
</pc:chgInfo>
</file>

<file path=ppt/diagrams/_rels/data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svg"/><Relationship Id="rId1" Type="http://schemas.openxmlformats.org/officeDocument/2006/relationships/image" Target="../media/image11.png"/><Relationship Id="rId6" Type="http://schemas.openxmlformats.org/officeDocument/2006/relationships/image" Target="../media/image16.svg"/><Relationship Id="rId5" Type="http://schemas.openxmlformats.org/officeDocument/2006/relationships/image" Target="../media/image15.png"/><Relationship Id="rId4" Type="http://schemas.openxmlformats.org/officeDocument/2006/relationships/image" Target="../media/image14.svg"/></Relationships>
</file>

<file path=ppt/diagrams/_rels/drawing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svg"/><Relationship Id="rId1" Type="http://schemas.openxmlformats.org/officeDocument/2006/relationships/image" Target="../media/image11.png"/><Relationship Id="rId6" Type="http://schemas.openxmlformats.org/officeDocument/2006/relationships/image" Target="../media/image16.svg"/><Relationship Id="rId5" Type="http://schemas.openxmlformats.org/officeDocument/2006/relationships/image" Target="../media/image15.png"/><Relationship Id="rId4" Type="http://schemas.openxmlformats.org/officeDocument/2006/relationships/image" Target="../media/image14.svg"/></Relationships>
</file>

<file path=ppt/diagrams/colors1.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5C4BA3E-84FE-4135-9979-FDDAE3853245}" type="doc">
      <dgm:prSet loTypeId="urn:microsoft.com/office/officeart/2018/5/layout/IconCircleLabelList" loCatId="icon" qsTypeId="urn:microsoft.com/office/officeart/2005/8/quickstyle/simple1" qsCatId="simple" csTypeId="urn:microsoft.com/office/officeart/2005/8/colors/accent3_2" csCatId="accent3" phldr="1"/>
      <dgm:spPr/>
      <dgm:t>
        <a:bodyPr/>
        <a:lstStyle/>
        <a:p>
          <a:endParaRPr lang="en-US"/>
        </a:p>
      </dgm:t>
    </dgm:pt>
    <dgm:pt modelId="{66C3D100-17A3-4812-9738-D567A6EBF8F6}">
      <dgm:prSet custT="1"/>
      <dgm:spPr/>
      <dgm:t>
        <a:bodyPr/>
        <a:lstStyle/>
        <a:p>
          <a:pPr>
            <a:lnSpc>
              <a:spcPct val="100000"/>
            </a:lnSpc>
            <a:defRPr cap="all"/>
          </a:pPr>
          <a:r>
            <a:rPr lang="en-US" sz="3200" b="1" i="0" cap="none" dirty="0"/>
            <a:t>Video</a:t>
          </a:r>
        </a:p>
        <a:p>
          <a:pPr>
            <a:lnSpc>
              <a:spcPct val="100000"/>
            </a:lnSpc>
            <a:defRPr cap="all"/>
          </a:pPr>
          <a:r>
            <a:rPr lang="en-US" sz="1800" b="0" i="0" cap="none" dirty="0"/>
            <a:t>Needs captions, audio description if visuals aren’t narrated </a:t>
          </a:r>
          <a:endParaRPr lang="en-US" sz="1800" cap="none" dirty="0"/>
        </a:p>
      </dgm:t>
      <dgm:extLst>
        <a:ext uri="{E40237B7-FDA0-4F09-8148-C483321AD2D9}">
          <dgm14:cNvPr xmlns:dgm14="http://schemas.microsoft.com/office/drawing/2010/diagram" id="0" name="" descr="Video Needs captions, audio description if visuals aren’t narrated &#10;"/>
        </a:ext>
      </dgm:extLst>
    </dgm:pt>
    <dgm:pt modelId="{E6C23D13-CEB1-4314-833C-6B467056446B}" type="parTrans" cxnId="{47CF0CD6-E6AD-4C40-A6AC-D559B19E9BEA}">
      <dgm:prSet/>
      <dgm:spPr/>
      <dgm:t>
        <a:bodyPr/>
        <a:lstStyle/>
        <a:p>
          <a:endParaRPr lang="en-US"/>
        </a:p>
      </dgm:t>
    </dgm:pt>
    <dgm:pt modelId="{2940E664-F5E1-4233-BC10-DBEFD0A0EADF}" type="sibTrans" cxnId="{47CF0CD6-E6AD-4C40-A6AC-D559B19E9BEA}">
      <dgm:prSet/>
      <dgm:spPr/>
      <dgm:t>
        <a:bodyPr/>
        <a:lstStyle/>
        <a:p>
          <a:endParaRPr lang="en-US"/>
        </a:p>
      </dgm:t>
    </dgm:pt>
    <dgm:pt modelId="{0B7A2C65-692D-42D7-B8A6-DBCB4A791EED}">
      <dgm:prSet custT="1"/>
      <dgm:spPr/>
      <dgm:t>
        <a:bodyPr/>
        <a:lstStyle/>
        <a:p>
          <a:pPr>
            <a:lnSpc>
              <a:spcPct val="100000"/>
            </a:lnSpc>
          </a:pPr>
          <a:r>
            <a:rPr lang="en-US" sz="3200" b="1" i="0" cap="none" dirty="0"/>
            <a:t>Images</a:t>
          </a:r>
          <a:endParaRPr lang="en-US" sz="2000" b="1" i="0" cap="none" dirty="0"/>
        </a:p>
        <a:p>
          <a:pPr>
            <a:lnSpc>
              <a:spcPct val="100000"/>
            </a:lnSpc>
          </a:pPr>
          <a:r>
            <a:rPr lang="en-US" sz="1800" b="0" i="0" cap="none" dirty="0"/>
            <a:t>Need proper alt text</a:t>
          </a:r>
          <a:endParaRPr lang="en-US" sz="1800" dirty="0"/>
        </a:p>
      </dgm:t>
      <dgm:extLst>
        <a:ext uri="{E40237B7-FDA0-4F09-8148-C483321AD2D9}">
          <dgm14:cNvPr xmlns:dgm14="http://schemas.microsoft.com/office/drawing/2010/diagram" id="0" name="" descr="Images need proper alt text&#13;&#10;"/>
        </a:ext>
      </dgm:extLst>
    </dgm:pt>
    <dgm:pt modelId="{CAA5A291-3D38-42A9-842D-87E350724080}" type="parTrans" cxnId="{928B1A98-4D00-4D9D-BAD2-84179B0454C4}">
      <dgm:prSet/>
      <dgm:spPr/>
      <dgm:t>
        <a:bodyPr/>
        <a:lstStyle/>
        <a:p>
          <a:endParaRPr lang="en-US"/>
        </a:p>
      </dgm:t>
    </dgm:pt>
    <dgm:pt modelId="{63AF9493-4461-43E2-83D8-26D198163527}" type="sibTrans" cxnId="{928B1A98-4D00-4D9D-BAD2-84179B0454C4}">
      <dgm:prSet/>
      <dgm:spPr/>
      <dgm:t>
        <a:bodyPr/>
        <a:lstStyle/>
        <a:p>
          <a:endParaRPr lang="en-US"/>
        </a:p>
      </dgm:t>
    </dgm:pt>
    <dgm:pt modelId="{726CB341-FC5D-466C-8766-662B6EE0BC9A}">
      <dgm:prSet custT="1"/>
      <dgm:spPr/>
      <dgm:t>
        <a:bodyPr/>
        <a:lstStyle/>
        <a:p>
          <a:pPr>
            <a:lnSpc>
              <a:spcPct val="100000"/>
            </a:lnSpc>
            <a:defRPr cap="all"/>
          </a:pPr>
          <a:r>
            <a:rPr lang="en-US" sz="3200" b="1" i="0" kern="1200" cap="none" dirty="0">
              <a:solidFill>
                <a:srgbClr val="002F5E">
                  <a:hueOff val="0"/>
                  <a:satOff val="0"/>
                  <a:lumOff val="0"/>
                  <a:alphaOff val="0"/>
                </a:srgbClr>
              </a:solidFill>
              <a:latin typeface="Calibri" panose="020F0502020204030204"/>
              <a:ea typeface="+mn-ea"/>
              <a:cs typeface="+mn-cs"/>
            </a:rPr>
            <a:t>Complex Images</a:t>
          </a:r>
        </a:p>
        <a:p>
          <a:pPr>
            <a:lnSpc>
              <a:spcPct val="100000"/>
            </a:lnSpc>
            <a:defRPr cap="all"/>
          </a:pPr>
          <a:r>
            <a:rPr lang="en-US" sz="1800" kern="1200" cap="none" dirty="0"/>
            <a:t>Need longer description or text alternative (table, summary, etc.)</a:t>
          </a:r>
        </a:p>
      </dgm:t>
      <dgm:extLst>
        <a:ext uri="{E40237B7-FDA0-4F09-8148-C483321AD2D9}">
          <dgm14:cNvPr xmlns:dgm14="http://schemas.microsoft.com/office/drawing/2010/diagram" id="0" name="" descr="Complex Images need longer description or text alternative (table, summary, etc.)&#13;&#10;"/>
        </a:ext>
      </dgm:extLst>
    </dgm:pt>
    <dgm:pt modelId="{168361B5-A3B5-4CB5-84D4-8F444F13242C}" type="parTrans" cxnId="{5595230E-5634-4A4C-A9FF-4FE39E4AAC4F}">
      <dgm:prSet/>
      <dgm:spPr/>
      <dgm:t>
        <a:bodyPr/>
        <a:lstStyle/>
        <a:p>
          <a:endParaRPr lang="en-US"/>
        </a:p>
      </dgm:t>
    </dgm:pt>
    <dgm:pt modelId="{84FE8DFC-6461-4E21-AD59-6F0774694C3C}" type="sibTrans" cxnId="{5595230E-5634-4A4C-A9FF-4FE39E4AAC4F}">
      <dgm:prSet/>
      <dgm:spPr/>
      <dgm:t>
        <a:bodyPr/>
        <a:lstStyle/>
        <a:p>
          <a:endParaRPr lang="en-US"/>
        </a:p>
      </dgm:t>
    </dgm:pt>
    <dgm:pt modelId="{921B80DB-66AA-4968-8FD6-7289CD0D9061}" type="pres">
      <dgm:prSet presAssocID="{45C4BA3E-84FE-4135-9979-FDDAE3853245}" presName="root" presStyleCnt="0">
        <dgm:presLayoutVars>
          <dgm:dir/>
          <dgm:resizeHandles val="exact"/>
        </dgm:presLayoutVars>
      </dgm:prSet>
      <dgm:spPr/>
    </dgm:pt>
    <dgm:pt modelId="{AD85884C-9B45-4801-B91B-62F2D8975E64}" type="pres">
      <dgm:prSet presAssocID="{66C3D100-17A3-4812-9738-D567A6EBF8F6}" presName="compNode" presStyleCnt="0"/>
      <dgm:spPr/>
    </dgm:pt>
    <dgm:pt modelId="{4F294911-0474-4DD1-9207-3BB46376BA54}" type="pres">
      <dgm:prSet presAssocID="{66C3D100-17A3-4812-9738-D567A6EBF8F6}" presName="iconBgRect" presStyleLbl="bgShp" presStyleIdx="0" presStyleCnt="3"/>
      <dgm:spPr/>
    </dgm:pt>
    <dgm:pt modelId="{CEF41A9A-0EB0-48A4-9B6A-7D5411E7F535}" type="pres">
      <dgm:prSet presAssocID="{66C3D100-17A3-4812-9738-D567A6EBF8F6}"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a:ln>
          <a:noFill/>
        </a:ln>
      </dgm:spPr>
      <dgm:extLst>
        <a:ext uri="{E40237B7-FDA0-4F09-8148-C483321AD2D9}">
          <dgm14:cNvPr xmlns:dgm14="http://schemas.microsoft.com/office/drawing/2010/diagram" id="0" name="" descr="Presentation with media"/>
        </a:ext>
      </dgm:extLst>
    </dgm:pt>
    <dgm:pt modelId="{1FBDEF13-1F36-4BC4-BB76-390EC5EC67AF}" type="pres">
      <dgm:prSet presAssocID="{66C3D100-17A3-4812-9738-D567A6EBF8F6}" presName="spaceRect" presStyleCnt="0"/>
      <dgm:spPr/>
    </dgm:pt>
    <dgm:pt modelId="{703268C9-5E7A-4D2B-B7D0-4F875FCB16A1}" type="pres">
      <dgm:prSet presAssocID="{66C3D100-17A3-4812-9738-D567A6EBF8F6}" presName="textRect" presStyleLbl="revTx" presStyleIdx="0" presStyleCnt="3" custScaleY="136624" custLinFactNeighborY="-568">
        <dgm:presLayoutVars>
          <dgm:chMax val="1"/>
          <dgm:chPref val="1"/>
        </dgm:presLayoutVars>
      </dgm:prSet>
      <dgm:spPr/>
    </dgm:pt>
    <dgm:pt modelId="{C7CBB0DD-A6F5-48F1-8962-975E4679733D}" type="pres">
      <dgm:prSet presAssocID="{2940E664-F5E1-4233-BC10-DBEFD0A0EADF}" presName="sibTrans" presStyleCnt="0"/>
      <dgm:spPr/>
    </dgm:pt>
    <dgm:pt modelId="{1CBA3908-429E-4227-908B-98CFE77BBE80}" type="pres">
      <dgm:prSet presAssocID="{0B7A2C65-692D-42D7-B8A6-DBCB4A791EED}" presName="compNode" presStyleCnt="0"/>
      <dgm:spPr/>
    </dgm:pt>
    <dgm:pt modelId="{E869DA48-3CF6-455A-8C8E-ED4FB5F94D19}" type="pres">
      <dgm:prSet presAssocID="{0B7A2C65-692D-42D7-B8A6-DBCB4A791EED}" presName="iconBgRect" presStyleLbl="bgShp" presStyleIdx="1" presStyleCnt="3" custLinFactNeighborX="-40" custLinFactNeighborY="-6583"/>
      <dgm:spPr/>
    </dgm:pt>
    <dgm:pt modelId="{63896F98-2C48-42BA-9E09-C875BB166031}" type="pres">
      <dgm:prSet presAssocID="{0B7A2C65-692D-42D7-B8A6-DBCB4A791EED}" presName="iconRect" presStyleLbl="node1" presStyleIdx="1" presStyleCnt="3" custLinFactNeighborX="-67" custLinFactNeighborY="-14202"/>
      <dgm:spPr>
        <a:blipFill>
          <a:blip xmlns:r="http://schemas.openxmlformats.org/officeDocument/2006/relationships" r:embed="rId3">
            <a:extLst>
              <a:ext uri="{96DAC541-7B7A-43D3-8B79-37D633B846F1}">
                <asvg:svgBlip xmlns:asvg="http://schemas.microsoft.com/office/drawing/2016/SVG/main" r:embed="rId4"/>
              </a:ext>
            </a:extLst>
          </a:blip>
          <a:srcRect/>
          <a:stretch>
            <a:fillRect/>
          </a:stretch>
        </a:blipFill>
        <a:ln>
          <a:noFill/>
        </a:ln>
      </dgm:spPr>
      <dgm:extLst>
        <a:ext uri="{E40237B7-FDA0-4F09-8148-C483321AD2D9}">
          <dgm14:cNvPr xmlns:dgm14="http://schemas.microsoft.com/office/drawing/2010/diagram" id="0" name="">
            <a:extLst>
              <a:ext uri="{C183D7F6-B498-43B3-948B-1728B52AA6E4}">
                <adec:decorative xmlns:adec="http://schemas.microsoft.com/office/drawing/2017/decorative" val="1"/>
              </a:ext>
            </a:extLst>
          </dgm14:cNvPr>
        </a:ext>
      </dgm:extLst>
    </dgm:pt>
    <dgm:pt modelId="{77358C00-4B67-403B-A5F0-44E230EE4EC9}" type="pres">
      <dgm:prSet presAssocID="{0B7A2C65-692D-42D7-B8A6-DBCB4A791EED}" presName="spaceRect" presStyleCnt="0"/>
      <dgm:spPr/>
    </dgm:pt>
    <dgm:pt modelId="{9AB6FCA9-27D3-4FB4-AA31-EA8084B32B9D}" type="pres">
      <dgm:prSet presAssocID="{0B7A2C65-692D-42D7-B8A6-DBCB4A791EED}" presName="textRect" presStyleLbl="revTx" presStyleIdx="1" presStyleCnt="3" custLinFactNeighborX="1766" custLinFactNeighborY="-27524">
        <dgm:presLayoutVars>
          <dgm:chMax val="1"/>
          <dgm:chPref val="1"/>
        </dgm:presLayoutVars>
      </dgm:prSet>
      <dgm:spPr/>
    </dgm:pt>
    <dgm:pt modelId="{C19D2E60-BF87-4AF8-893C-2E86CBCC0C16}" type="pres">
      <dgm:prSet presAssocID="{63AF9493-4461-43E2-83D8-26D198163527}" presName="sibTrans" presStyleCnt="0"/>
      <dgm:spPr/>
    </dgm:pt>
    <dgm:pt modelId="{AADE5473-1875-4904-A71D-CE90773D1E12}" type="pres">
      <dgm:prSet presAssocID="{726CB341-FC5D-466C-8766-662B6EE0BC9A}" presName="compNode" presStyleCnt="0"/>
      <dgm:spPr/>
    </dgm:pt>
    <dgm:pt modelId="{75ACB1C8-C039-4F76-8552-F6DA0657C023}" type="pres">
      <dgm:prSet presAssocID="{726CB341-FC5D-466C-8766-662B6EE0BC9A}" presName="iconBgRect" presStyleLbl="bgShp" presStyleIdx="2" presStyleCnt="3" custLinFactNeighborY="-1812"/>
      <dgm:spPr/>
    </dgm:pt>
    <dgm:pt modelId="{31B2DC64-3DD4-486D-A0D2-E68B46FB6BB6}" type="pres">
      <dgm:prSet presAssocID="{726CB341-FC5D-466C-8766-662B6EE0BC9A}" presName="iconRect" presStyleLbl="node1" presStyleIdx="2" presStyleCnt="3" custLinFactNeighborY="-3156"/>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a:blipFill>
        <a:ln>
          <a:noFill/>
        </a:ln>
      </dgm:spPr>
      <dgm:extLst>
        <a:ext uri="{E40237B7-FDA0-4F09-8148-C483321AD2D9}">
          <dgm14:cNvPr xmlns:dgm14="http://schemas.microsoft.com/office/drawing/2010/diagram" id="0" name="">
            <a:extLst>
              <a:ext uri="{C183D7F6-B498-43B3-948B-1728B52AA6E4}">
                <adec:decorative xmlns:adec="http://schemas.microsoft.com/office/drawing/2017/decorative" val="1"/>
              </a:ext>
            </a:extLst>
          </dgm14:cNvPr>
        </a:ext>
      </dgm:extLst>
    </dgm:pt>
    <dgm:pt modelId="{3F3F3DB9-6B3D-4152-B7AE-428C38C6020D}" type="pres">
      <dgm:prSet presAssocID="{726CB341-FC5D-466C-8766-662B6EE0BC9A}" presName="spaceRect" presStyleCnt="0"/>
      <dgm:spPr/>
    </dgm:pt>
    <dgm:pt modelId="{6C330160-E5EC-430D-8DBF-D9311DAE67B5}" type="pres">
      <dgm:prSet presAssocID="{726CB341-FC5D-466C-8766-662B6EE0BC9A}" presName="textRect" presStyleLbl="revTx" presStyleIdx="2" presStyleCnt="3" custScaleX="114988" custScaleY="118798" custLinFactNeighborY="-10773">
        <dgm:presLayoutVars>
          <dgm:chMax val="1"/>
          <dgm:chPref val="1"/>
        </dgm:presLayoutVars>
      </dgm:prSet>
      <dgm:spPr/>
    </dgm:pt>
  </dgm:ptLst>
  <dgm:cxnLst>
    <dgm:cxn modelId="{5595230E-5634-4A4C-A9FF-4FE39E4AAC4F}" srcId="{45C4BA3E-84FE-4135-9979-FDDAE3853245}" destId="{726CB341-FC5D-466C-8766-662B6EE0BC9A}" srcOrd="2" destOrd="0" parTransId="{168361B5-A3B5-4CB5-84D4-8F444F13242C}" sibTransId="{84FE8DFC-6461-4E21-AD59-6F0774694C3C}"/>
    <dgm:cxn modelId="{72DBA313-8597-9A4E-843B-2427BB36109B}" type="presOf" srcId="{66C3D100-17A3-4812-9738-D567A6EBF8F6}" destId="{703268C9-5E7A-4D2B-B7D0-4F875FCB16A1}" srcOrd="0" destOrd="0" presId="urn:microsoft.com/office/officeart/2018/5/layout/IconCircleLabelList"/>
    <dgm:cxn modelId="{ED29F366-C765-F74F-971D-1803DB6937A3}" type="presOf" srcId="{726CB341-FC5D-466C-8766-662B6EE0BC9A}" destId="{6C330160-E5EC-430D-8DBF-D9311DAE67B5}" srcOrd="0" destOrd="0" presId="urn:microsoft.com/office/officeart/2018/5/layout/IconCircleLabelList"/>
    <dgm:cxn modelId="{85CAF867-8395-4651-A094-729DBA85DA98}" type="presOf" srcId="{45C4BA3E-84FE-4135-9979-FDDAE3853245}" destId="{921B80DB-66AA-4968-8FD6-7289CD0D9061}" srcOrd="0" destOrd="0" presId="urn:microsoft.com/office/officeart/2018/5/layout/IconCircleLabelList"/>
    <dgm:cxn modelId="{928B1A98-4D00-4D9D-BAD2-84179B0454C4}" srcId="{45C4BA3E-84FE-4135-9979-FDDAE3853245}" destId="{0B7A2C65-692D-42D7-B8A6-DBCB4A791EED}" srcOrd="1" destOrd="0" parTransId="{CAA5A291-3D38-42A9-842D-87E350724080}" sibTransId="{63AF9493-4461-43E2-83D8-26D198163527}"/>
    <dgm:cxn modelId="{2DFF48A1-E4B7-6B44-ABC2-8A6BA6F382D4}" type="presOf" srcId="{0B7A2C65-692D-42D7-B8A6-DBCB4A791EED}" destId="{9AB6FCA9-27D3-4FB4-AA31-EA8084B32B9D}" srcOrd="0" destOrd="0" presId="urn:microsoft.com/office/officeart/2018/5/layout/IconCircleLabelList"/>
    <dgm:cxn modelId="{47CF0CD6-E6AD-4C40-A6AC-D559B19E9BEA}" srcId="{45C4BA3E-84FE-4135-9979-FDDAE3853245}" destId="{66C3D100-17A3-4812-9738-D567A6EBF8F6}" srcOrd="0" destOrd="0" parTransId="{E6C23D13-CEB1-4314-833C-6B467056446B}" sibTransId="{2940E664-F5E1-4233-BC10-DBEFD0A0EADF}"/>
    <dgm:cxn modelId="{C630579F-CF34-7E49-96F6-66F5DB7800D6}" type="presParOf" srcId="{921B80DB-66AA-4968-8FD6-7289CD0D9061}" destId="{AD85884C-9B45-4801-B91B-62F2D8975E64}" srcOrd="0" destOrd="0" presId="urn:microsoft.com/office/officeart/2018/5/layout/IconCircleLabelList"/>
    <dgm:cxn modelId="{16735B5D-CE63-D044-963B-18CE683ED9D5}" type="presParOf" srcId="{AD85884C-9B45-4801-B91B-62F2D8975E64}" destId="{4F294911-0474-4DD1-9207-3BB46376BA54}" srcOrd="0" destOrd="0" presId="urn:microsoft.com/office/officeart/2018/5/layout/IconCircleLabelList"/>
    <dgm:cxn modelId="{B0FAEE1A-326E-594D-9436-7D264435FE3D}" type="presParOf" srcId="{AD85884C-9B45-4801-B91B-62F2D8975E64}" destId="{CEF41A9A-0EB0-48A4-9B6A-7D5411E7F535}" srcOrd="1" destOrd="0" presId="urn:microsoft.com/office/officeart/2018/5/layout/IconCircleLabelList"/>
    <dgm:cxn modelId="{6BD99F16-5068-2543-B85A-9B43906BAE76}" type="presParOf" srcId="{AD85884C-9B45-4801-B91B-62F2D8975E64}" destId="{1FBDEF13-1F36-4BC4-BB76-390EC5EC67AF}" srcOrd="2" destOrd="0" presId="urn:microsoft.com/office/officeart/2018/5/layout/IconCircleLabelList"/>
    <dgm:cxn modelId="{5F93B261-5BE7-6A40-AD2A-1788D75C49A3}" type="presParOf" srcId="{AD85884C-9B45-4801-B91B-62F2D8975E64}" destId="{703268C9-5E7A-4D2B-B7D0-4F875FCB16A1}" srcOrd="3" destOrd="0" presId="urn:microsoft.com/office/officeart/2018/5/layout/IconCircleLabelList"/>
    <dgm:cxn modelId="{7CC36978-01E5-4B4E-8F20-B37D04568497}" type="presParOf" srcId="{921B80DB-66AA-4968-8FD6-7289CD0D9061}" destId="{C7CBB0DD-A6F5-48F1-8962-975E4679733D}" srcOrd="1" destOrd="0" presId="urn:microsoft.com/office/officeart/2018/5/layout/IconCircleLabelList"/>
    <dgm:cxn modelId="{31E810D2-01AE-704C-B8DD-19847F45B9E0}" type="presParOf" srcId="{921B80DB-66AA-4968-8FD6-7289CD0D9061}" destId="{1CBA3908-429E-4227-908B-98CFE77BBE80}" srcOrd="2" destOrd="0" presId="urn:microsoft.com/office/officeart/2018/5/layout/IconCircleLabelList"/>
    <dgm:cxn modelId="{06F804C7-3890-DD47-961F-03B53C3B256F}" type="presParOf" srcId="{1CBA3908-429E-4227-908B-98CFE77BBE80}" destId="{E869DA48-3CF6-455A-8C8E-ED4FB5F94D19}" srcOrd="0" destOrd="0" presId="urn:microsoft.com/office/officeart/2018/5/layout/IconCircleLabelList"/>
    <dgm:cxn modelId="{DB44028B-65C4-4643-BB94-D5AB8777E054}" type="presParOf" srcId="{1CBA3908-429E-4227-908B-98CFE77BBE80}" destId="{63896F98-2C48-42BA-9E09-C875BB166031}" srcOrd="1" destOrd="0" presId="urn:microsoft.com/office/officeart/2018/5/layout/IconCircleLabelList"/>
    <dgm:cxn modelId="{A601C671-3627-FC4E-AA0F-A65E4DD9D852}" type="presParOf" srcId="{1CBA3908-429E-4227-908B-98CFE77BBE80}" destId="{77358C00-4B67-403B-A5F0-44E230EE4EC9}" srcOrd="2" destOrd="0" presId="urn:microsoft.com/office/officeart/2018/5/layout/IconCircleLabelList"/>
    <dgm:cxn modelId="{EED94495-E101-D14B-B5CD-CBE097254DC9}" type="presParOf" srcId="{1CBA3908-429E-4227-908B-98CFE77BBE80}" destId="{9AB6FCA9-27D3-4FB4-AA31-EA8084B32B9D}" srcOrd="3" destOrd="0" presId="urn:microsoft.com/office/officeart/2018/5/layout/IconCircleLabelList"/>
    <dgm:cxn modelId="{2CE43A4C-A757-B346-93F9-5D9FE6DE2B98}" type="presParOf" srcId="{921B80DB-66AA-4968-8FD6-7289CD0D9061}" destId="{C19D2E60-BF87-4AF8-893C-2E86CBCC0C16}" srcOrd="3" destOrd="0" presId="urn:microsoft.com/office/officeart/2018/5/layout/IconCircleLabelList"/>
    <dgm:cxn modelId="{04D5E5C1-FE32-7645-A00E-A8E2C30E1C4E}" type="presParOf" srcId="{921B80DB-66AA-4968-8FD6-7289CD0D9061}" destId="{AADE5473-1875-4904-A71D-CE90773D1E12}" srcOrd="4" destOrd="0" presId="urn:microsoft.com/office/officeart/2018/5/layout/IconCircleLabelList"/>
    <dgm:cxn modelId="{7F09C66E-45A5-6E47-ADBD-D88D38D8C15C}" type="presParOf" srcId="{AADE5473-1875-4904-A71D-CE90773D1E12}" destId="{75ACB1C8-C039-4F76-8552-F6DA0657C023}" srcOrd="0" destOrd="0" presId="urn:microsoft.com/office/officeart/2018/5/layout/IconCircleLabelList"/>
    <dgm:cxn modelId="{640F817F-D88D-D846-975A-1BEFBC6184CA}" type="presParOf" srcId="{AADE5473-1875-4904-A71D-CE90773D1E12}" destId="{31B2DC64-3DD4-486D-A0D2-E68B46FB6BB6}" srcOrd="1" destOrd="0" presId="urn:microsoft.com/office/officeart/2018/5/layout/IconCircleLabelList"/>
    <dgm:cxn modelId="{03FC499E-1607-0746-96F2-198FAD0FA579}" type="presParOf" srcId="{AADE5473-1875-4904-A71D-CE90773D1E12}" destId="{3F3F3DB9-6B3D-4152-B7AE-428C38C6020D}" srcOrd="2" destOrd="0" presId="urn:microsoft.com/office/officeart/2018/5/layout/IconCircleLabelList"/>
    <dgm:cxn modelId="{0F26781D-F2F1-0848-B334-D6BAE6D04D77}" type="presParOf" srcId="{AADE5473-1875-4904-A71D-CE90773D1E12}" destId="{6C330160-E5EC-430D-8DBF-D9311DAE67B5}" srcOrd="3" destOrd="0" presId="urn:microsoft.com/office/officeart/2018/5/layout/IconCircleLabel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F294911-0474-4DD1-9207-3BB46376BA54}">
      <dsp:nvSpPr>
        <dsp:cNvPr id="0" name=""/>
        <dsp:cNvSpPr/>
      </dsp:nvSpPr>
      <dsp:spPr>
        <a:xfrm>
          <a:off x="622135" y="90976"/>
          <a:ext cx="1818562" cy="1818562"/>
        </a:xfrm>
        <a:prstGeom prst="ellipse">
          <a:avLst/>
        </a:prstGeom>
        <a:solidFill>
          <a:schemeClr val="accent3">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EF41A9A-0EB0-48A4-9B6A-7D5411E7F535}">
      <dsp:nvSpPr>
        <dsp:cNvPr id="0" name=""/>
        <dsp:cNvSpPr/>
      </dsp:nvSpPr>
      <dsp:spPr>
        <a:xfrm>
          <a:off x="1009697" y="478538"/>
          <a:ext cx="1043437" cy="1043437"/>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703268C9-5E7A-4D2B-B7D0-4F875FCB16A1}">
      <dsp:nvSpPr>
        <dsp:cNvPr id="0" name=""/>
        <dsp:cNvSpPr/>
      </dsp:nvSpPr>
      <dsp:spPr>
        <a:xfrm>
          <a:off x="40791" y="2191227"/>
          <a:ext cx="2981250" cy="206056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422400">
            <a:lnSpc>
              <a:spcPct val="100000"/>
            </a:lnSpc>
            <a:spcBef>
              <a:spcPct val="0"/>
            </a:spcBef>
            <a:spcAft>
              <a:spcPct val="35000"/>
            </a:spcAft>
            <a:buNone/>
            <a:defRPr cap="all"/>
          </a:pPr>
          <a:r>
            <a:rPr lang="en-US" sz="3200" b="1" i="0" kern="1200" cap="none" dirty="0"/>
            <a:t>Video</a:t>
          </a:r>
        </a:p>
        <a:p>
          <a:pPr marL="0" lvl="0" indent="0" algn="ctr" defTabSz="1422400">
            <a:lnSpc>
              <a:spcPct val="100000"/>
            </a:lnSpc>
            <a:spcBef>
              <a:spcPct val="0"/>
            </a:spcBef>
            <a:spcAft>
              <a:spcPct val="35000"/>
            </a:spcAft>
            <a:buNone/>
            <a:defRPr cap="all"/>
          </a:pPr>
          <a:r>
            <a:rPr lang="en-US" sz="1800" b="0" i="0" kern="1200" cap="none" dirty="0"/>
            <a:t>Needs captions, audio description if visuals aren’t narrated </a:t>
          </a:r>
          <a:endParaRPr lang="en-US" sz="1800" kern="1200" cap="none" dirty="0"/>
        </a:p>
      </dsp:txBody>
      <dsp:txXfrm>
        <a:off x="40791" y="2191227"/>
        <a:ext cx="2981250" cy="2060567"/>
      </dsp:txXfrm>
    </dsp:sp>
    <dsp:sp modelId="{E869DA48-3CF6-455A-8C8E-ED4FB5F94D19}">
      <dsp:nvSpPr>
        <dsp:cNvPr id="0" name=""/>
        <dsp:cNvSpPr/>
      </dsp:nvSpPr>
      <dsp:spPr>
        <a:xfrm>
          <a:off x="4124376" y="109351"/>
          <a:ext cx="1818562" cy="1818562"/>
        </a:xfrm>
        <a:prstGeom prst="ellipse">
          <a:avLst/>
        </a:prstGeom>
        <a:solidFill>
          <a:schemeClr val="accent3">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3896F98-2C48-42BA-9E09-C875BB166031}">
      <dsp:nvSpPr>
        <dsp:cNvPr id="0" name=""/>
        <dsp:cNvSpPr/>
      </dsp:nvSpPr>
      <dsp:spPr>
        <a:xfrm>
          <a:off x="4511967" y="468440"/>
          <a:ext cx="1043437" cy="1043437"/>
        </a:xfrm>
        <a:prstGeom prst="rect">
          <a:avLst/>
        </a:prstGeom>
        <a:blipFill>
          <a:blip xmlns:r="http://schemas.openxmlformats.org/officeDocument/2006/relationships" r:embed="rId3">
            <a:extLst>
              <a:ext uri="{96DAC541-7B7A-43D3-8B79-37D633B846F1}">
                <asvg:svgBlip xmlns:asvg="http://schemas.microsoft.com/office/drawing/2016/SVG/main" r:embed="rId4"/>
              </a:ext>
            </a:extLst>
          </a:blip>
          <a:srcRect/>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9AB6FCA9-27D3-4FB4-AA31-EA8084B32B9D}">
      <dsp:nvSpPr>
        <dsp:cNvPr id="0" name=""/>
        <dsp:cNvSpPr/>
      </dsp:nvSpPr>
      <dsp:spPr>
        <a:xfrm>
          <a:off x="3596409" y="2198949"/>
          <a:ext cx="2981250" cy="150820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422400">
            <a:lnSpc>
              <a:spcPct val="100000"/>
            </a:lnSpc>
            <a:spcBef>
              <a:spcPct val="0"/>
            </a:spcBef>
            <a:spcAft>
              <a:spcPct val="35000"/>
            </a:spcAft>
            <a:buNone/>
          </a:pPr>
          <a:r>
            <a:rPr lang="en-US" sz="3200" b="1" i="0" kern="1200" cap="none" dirty="0"/>
            <a:t>Images</a:t>
          </a:r>
          <a:endParaRPr lang="en-US" sz="2000" b="1" i="0" kern="1200" cap="none" dirty="0"/>
        </a:p>
        <a:p>
          <a:pPr marL="0" lvl="0" indent="0" algn="ctr" defTabSz="1422400">
            <a:lnSpc>
              <a:spcPct val="100000"/>
            </a:lnSpc>
            <a:spcBef>
              <a:spcPct val="0"/>
            </a:spcBef>
            <a:spcAft>
              <a:spcPct val="35000"/>
            </a:spcAft>
            <a:buNone/>
          </a:pPr>
          <a:r>
            <a:rPr lang="en-US" sz="1800" b="0" i="0" kern="1200" cap="none" dirty="0"/>
            <a:t>Need proper alt text</a:t>
          </a:r>
          <a:endParaRPr lang="en-US" sz="1800" kern="1200" dirty="0"/>
        </a:p>
      </dsp:txBody>
      <dsp:txXfrm>
        <a:off x="3596409" y="2198949"/>
        <a:ext cx="2981250" cy="1508203"/>
      </dsp:txXfrm>
    </dsp:sp>
    <dsp:sp modelId="{75ACB1C8-C039-4F76-8552-F6DA0657C023}">
      <dsp:nvSpPr>
        <dsp:cNvPr id="0" name=""/>
        <dsp:cNvSpPr/>
      </dsp:nvSpPr>
      <dsp:spPr>
        <a:xfrm>
          <a:off x="7851487" y="125237"/>
          <a:ext cx="1818562" cy="1818562"/>
        </a:xfrm>
        <a:prstGeom prst="ellipse">
          <a:avLst/>
        </a:prstGeom>
        <a:solidFill>
          <a:schemeClr val="accent3">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1B2DC64-3DD4-486D-A0D2-E68B46FB6BB6}">
      <dsp:nvSpPr>
        <dsp:cNvPr id="0" name=""/>
        <dsp:cNvSpPr/>
      </dsp:nvSpPr>
      <dsp:spPr>
        <a:xfrm>
          <a:off x="8239050" y="512821"/>
          <a:ext cx="1043437" cy="1043437"/>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6C330160-E5EC-430D-8DBF-D9311DAE67B5}">
      <dsp:nvSpPr>
        <dsp:cNvPr id="0" name=""/>
        <dsp:cNvSpPr/>
      </dsp:nvSpPr>
      <dsp:spPr>
        <a:xfrm>
          <a:off x="7046728" y="2238954"/>
          <a:ext cx="3428079" cy="179171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422400">
            <a:lnSpc>
              <a:spcPct val="100000"/>
            </a:lnSpc>
            <a:spcBef>
              <a:spcPct val="0"/>
            </a:spcBef>
            <a:spcAft>
              <a:spcPct val="35000"/>
            </a:spcAft>
            <a:buNone/>
            <a:defRPr cap="all"/>
          </a:pPr>
          <a:r>
            <a:rPr lang="en-US" sz="3200" b="1" i="0" kern="1200" cap="none" dirty="0">
              <a:solidFill>
                <a:srgbClr val="002F5E">
                  <a:hueOff val="0"/>
                  <a:satOff val="0"/>
                  <a:lumOff val="0"/>
                  <a:alphaOff val="0"/>
                </a:srgbClr>
              </a:solidFill>
              <a:latin typeface="Calibri" panose="020F0502020204030204"/>
              <a:ea typeface="+mn-ea"/>
              <a:cs typeface="+mn-cs"/>
            </a:rPr>
            <a:t>Complex Images</a:t>
          </a:r>
        </a:p>
        <a:p>
          <a:pPr marL="0" lvl="0" indent="0" algn="ctr" defTabSz="1422400">
            <a:lnSpc>
              <a:spcPct val="100000"/>
            </a:lnSpc>
            <a:spcBef>
              <a:spcPct val="0"/>
            </a:spcBef>
            <a:spcAft>
              <a:spcPct val="35000"/>
            </a:spcAft>
            <a:buNone/>
            <a:defRPr cap="all"/>
          </a:pPr>
          <a:r>
            <a:rPr lang="en-US" sz="1800" kern="1200" cap="none" dirty="0"/>
            <a:t>Need longer description or text alternative (table, summary, etc.)</a:t>
          </a:r>
        </a:p>
      </dsp:txBody>
      <dsp:txXfrm>
        <a:off x="7046728" y="2238954"/>
        <a:ext cx="3428079" cy="1791715"/>
      </dsp:txXfrm>
    </dsp:sp>
  </dsp:spTree>
</dsp:drawing>
</file>

<file path=ppt/diagrams/layout1.xml><?xml version="1.0" encoding="utf-8"?>
<dgm:layoutDef xmlns:dgm="http://schemas.openxmlformats.org/drawingml/2006/diagram" xmlns:a="http://schemas.openxmlformats.org/drawingml/2006/main" uniqueId="urn:microsoft.com/office/officeart/2018/5/layout/IconCircleLabelList">
  <dgm:title val="Icon Circle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4"/>
          <dgm:constr type="h" for="des" forName="compNode" op="equ"/>
          <dgm:constr type="h" for="des" forName="textRect" op="equ"/>
        </dgm:constrLst>
      </dgm:if>
      <dgm:if name="Name5" axis="ch" ptType="node" func="cnt" op="lte" val="3">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0"/>
          <dgm:constr type="h" for="des" forName="compNode" op="equ"/>
          <dgm:constr type="h" for="des" forName="textRect" op="equ"/>
        </dgm:constrLst>
      </dgm:if>
      <dgm:if name="Name6"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2"/>
          <dgm:constr type="h" for="des" forName="compNode" op="equ"/>
          <dgm:constr type="h" for="des" forName="textRect" op="equ"/>
        </dgm:constrLst>
      </dgm:if>
      <dgm:else name="Name7">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8" axis="ch" ptType="node">
      <dgm:layoutNode name="compNode">
        <dgm:alg type="composite"/>
        <dgm:shape xmlns:r="http://schemas.openxmlformats.org/officeDocument/2006/relationships" r:blip="">
          <dgm:adjLst/>
        </dgm:shape>
        <dgm:presOf axis="self"/>
        <dgm:constrLst>
          <dgm:constr type="w" for="ch" forName="iconBgRect" refType="w" fact="0.61"/>
          <dgm:constr type="h" for="ch" forName="iconBgRect" refType="w" refFor="ch" refForName="iconBgRect"/>
          <dgm:constr type="t" for="ch" forName="iconBgRect"/>
          <dgm:constr type="ctrX" for="ch" forName="iconBgRect" refType="w" fact="0.5"/>
          <dgm:constr type="w" for="ch" forName="iconRect" refType="w" fact="0.35"/>
          <dgm:constr type="h" for="ch" forName="iconRect" refType="w" refFor="ch" refForName="iconRect"/>
          <dgm:constr type="ctrX" for="ch" forName="iconRect" refType="ctrX" refFor="ch" refForName="iconBgRect"/>
          <dgm:constr type="ctrY" for="ch" forName="iconRect" refType="ctrY" refFor="ch" refForName="iconBgRect"/>
          <dgm:constr type="h" for="ch" forName="spaceRect" refType="w" fact="0.19"/>
          <dgm:constr type="w" for="ch" forName="spaceRect" refType="w"/>
          <dgm:constr type="l" for="ch" forName="spaceRect"/>
          <dgm:constr type="t" for="ch" forName="spaceRect" refType="b" refFor="ch" refForName="iconBg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9"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cap="all"/>
        </a:lvl1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b="0" i="0">
                <a:latin typeface="Fira Sans Regular" panose="020B0503050000020004" pitchFamily="34" charset="0"/>
              </a:defRPr>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b="0" i="0">
                <a:latin typeface="Fira Sans Regular" panose="020B0503050000020004" pitchFamily="34" charset="0"/>
              </a:defRPr>
            </a:lvl1pPr>
          </a:lstStyle>
          <a:p>
            <a:fld id="{FBF1A869-6983-4B4D-957D-60CD5DE5FA39}" type="datetimeFigureOut">
              <a:rPr lang="en-US" smtClean="0"/>
              <a:pPr/>
              <a:t>5/18/20</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b="0" i="0">
                <a:latin typeface="Fira Sans Regular" panose="020B0503050000020004" pitchFamily="34" charset="0"/>
              </a:defRPr>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b="0" i="0">
                <a:latin typeface="Fira Sans Regular" panose="020B0503050000020004" pitchFamily="34" charset="0"/>
              </a:defRPr>
            </a:lvl1pPr>
          </a:lstStyle>
          <a:p>
            <a:fld id="{623E3604-3725-1D46-B4DA-FFA740840D75}" type="slidenum">
              <a:rPr lang="en-US" smtClean="0"/>
              <a:pPr/>
              <a:t>‹#›</a:t>
            </a:fld>
            <a:endParaRPr lang="en-US" dirty="0"/>
          </a:p>
        </p:txBody>
      </p:sp>
    </p:spTree>
    <p:extLst>
      <p:ext uri="{BB962C8B-B14F-4D97-AF65-F5344CB8AC3E}">
        <p14:creationId xmlns:p14="http://schemas.microsoft.com/office/powerpoint/2010/main" val="2738640526"/>
      </p:ext>
    </p:extLst>
  </p:cSld>
  <p:clrMap bg1="lt1" tx1="dk1" bg2="lt2" tx2="dk2" accent1="accent1" accent2="accent2" accent3="accent3" accent4="accent4" accent5="accent5" accent6="accent6" hlink="hlink" folHlink="folHlink"/>
  <p:notesStyle>
    <a:lvl1pPr marL="0" algn="l" defTabSz="914400" rtl="0" eaLnBrk="1" latinLnBrk="0" hangingPunct="1">
      <a:defRPr sz="1200" b="0" i="0" kern="1200">
        <a:solidFill>
          <a:schemeClr val="tx1"/>
        </a:solidFill>
        <a:latin typeface="Fira Sans Regular" panose="020B0503050000020004" pitchFamily="34" charset="0"/>
        <a:ea typeface="+mn-ea"/>
        <a:cs typeface="+mn-cs"/>
      </a:defRPr>
    </a:lvl1pPr>
    <a:lvl2pPr marL="457200" algn="l" defTabSz="914400" rtl="0" eaLnBrk="1" latinLnBrk="0" hangingPunct="1">
      <a:defRPr sz="1200" b="0" i="0" kern="1200">
        <a:solidFill>
          <a:schemeClr val="tx1"/>
        </a:solidFill>
        <a:latin typeface="Fira Sans Regular" panose="020B0503050000020004" pitchFamily="34" charset="0"/>
        <a:ea typeface="+mn-ea"/>
        <a:cs typeface="+mn-cs"/>
      </a:defRPr>
    </a:lvl2pPr>
    <a:lvl3pPr marL="914400" algn="l" defTabSz="914400" rtl="0" eaLnBrk="1" latinLnBrk="0" hangingPunct="1">
      <a:defRPr sz="1200" b="0" i="0" kern="1200">
        <a:solidFill>
          <a:schemeClr val="tx1"/>
        </a:solidFill>
        <a:latin typeface="Fira Sans Regular" panose="020B0503050000020004" pitchFamily="34" charset="0"/>
        <a:ea typeface="+mn-ea"/>
        <a:cs typeface="+mn-cs"/>
      </a:defRPr>
    </a:lvl3pPr>
    <a:lvl4pPr marL="1371600" algn="l" defTabSz="914400" rtl="0" eaLnBrk="1" latinLnBrk="0" hangingPunct="1">
      <a:defRPr sz="1200" b="0" i="0" kern="1200">
        <a:solidFill>
          <a:schemeClr val="tx1"/>
        </a:solidFill>
        <a:latin typeface="Fira Sans Regular" panose="020B0503050000020004" pitchFamily="34" charset="0"/>
        <a:ea typeface="+mn-ea"/>
        <a:cs typeface="+mn-cs"/>
      </a:defRPr>
    </a:lvl4pPr>
    <a:lvl5pPr marL="1828800" algn="l" defTabSz="914400" rtl="0" eaLnBrk="1" latinLnBrk="0" hangingPunct="1">
      <a:defRPr sz="1200" b="0" i="0" kern="1200">
        <a:solidFill>
          <a:schemeClr val="tx1"/>
        </a:solidFill>
        <a:latin typeface="Fira Sans Regular" panose="020B05030500000200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kern="1200" dirty="0">
                <a:solidFill>
                  <a:schemeClr val="tx1"/>
                </a:solidFill>
                <a:effectLst/>
                <a:latin typeface="Fira Sans Regular" panose="020B0503050000020004" pitchFamily="34" charset="0"/>
                <a:ea typeface="+mn-ea"/>
                <a:cs typeface="+mn-cs"/>
              </a:rPr>
              <a:t>Hello and thank you for viewing this presentation on PDF Accessibility.... I hope you are staying this spring quarter. For those that don’t know me, I am Carly Gerard, a web accessibility engineer in Web Communication Technologies here on campus. I help ensure our web platforms like WordPress, Drupal, and static sites are accessible for users, and provide guidance on creating accessible digital content—hence the presentation today on PDFs.  </a:t>
            </a:r>
            <a:endParaRPr lang="en-US" b="0" i="0" dirty="0">
              <a:effectLst/>
            </a:endParaRPr>
          </a:p>
          <a:p>
            <a:endParaRPr lang="en-US" dirty="0"/>
          </a:p>
        </p:txBody>
      </p:sp>
      <p:sp>
        <p:nvSpPr>
          <p:cNvPr id="4" name="Slide Number Placeholder 3"/>
          <p:cNvSpPr>
            <a:spLocks noGrp="1"/>
          </p:cNvSpPr>
          <p:nvPr>
            <p:ph type="sldNum" sz="quarter" idx="5"/>
          </p:nvPr>
        </p:nvSpPr>
        <p:spPr/>
        <p:txBody>
          <a:bodyPr/>
          <a:lstStyle/>
          <a:p>
            <a:fld id="{623E3604-3725-1D46-B4DA-FFA740840D75}" type="slidenum">
              <a:rPr lang="en-US" smtClean="0"/>
              <a:pPr/>
              <a:t>1</a:t>
            </a:fld>
            <a:endParaRPr lang="en-US" dirty="0"/>
          </a:p>
        </p:txBody>
      </p:sp>
    </p:spTree>
    <p:extLst>
      <p:ext uri="{BB962C8B-B14F-4D97-AF65-F5344CB8AC3E}">
        <p14:creationId xmlns:p14="http://schemas.microsoft.com/office/powerpoint/2010/main" val="256043862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kern="1200" dirty="0">
                <a:solidFill>
                  <a:schemeClr val="tx1"/>
                </a:solidFill>
                <a:effectLst/>
                <a:latin typeface="Fira Sans Regular" panose="020B0503050000020004" pitchFamily="34" charset="0"/>
                <a:ea typeface="+mn-ea"/>
                <a:cs typeface="+mn-cs"/>
              </a:rPr>
              <a:t>If we're preparing the source document in Microsoft, it's important to use their Accessibility best practices, which they list in their Accessibility articles. It's also key to run the Accessibility checker in any of these products before converting to PDF. This will let you know if there's any remaining issues in the document. You can find it under the Review tab in a Microsoft app  </a:t>
            </a:r>
            <a:endParaRPr lang="en-US" b="0" i="0" dirty="0">
              <a:effectLst/>
            </a:endParaRP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kern="1200" dirty="0">
                <a:solidFill>
                  <a:schemeClr val="tx1"/>
                </a:solidFill>
                <a:effectLst/>
                <a:latin typeface="Fira Sans Regular" panose="020B0503050000020004" pitchFamily="34" charset="0"/>
                <a:ea typeface="+mn-ea"/>
                <a:cs typeface="+mn-cs"/>
              </a:rPr>
              <a:t>Finally, I would stay away from publisher as a starting point for a document. Unfortunately, it tends to not produce an accessible output, so for Flyers I would recommend InDesign, for flowcharts I'd recommend using Visio, basically if you're thinking of publisher try a different document creator. </a:t>
            </a:r>
            <a:endParaRPr lang="en-US" b="0" i="0" dirty="0">
              <a:effectLst/>
            </a:endParaRPr>
          </a:p>
          <a:p>
            <a:endParaRPr lang="en-US" dirty="0"/>
          </a:p>
        </p:txBody>
      </p:sp>
      <p:sp>
        <p:nvSpPr>
          <p:cNvPr id="4" name="Slide Number Placeholder 3"/>
          <p:cNvSpPr>
            <a:spLocks noGrp="1"/>
          </p:cNvSpPr>
          <p:nvPr>
            <p:ph type="sldNum" sz="quarter" idx="5"/>
          </p:nvPr>
        </p:nvSpPr>
        <p:spPr/>
        <p:txBody>
          <a:bodyPr/>
          <a:lstStyle/>
          <a:p>
            <a:fld id="{623E3604-3725-1D46-B4DA-FFA740840D75}" type="slidenum">
              <a:rPr lang="en-US" smtClean="0"/>
              <a:pPr/>
              <a:t>10</a:t>
            </a:fld>
            <a:endParaRPr lang="en-US" dirty="0"/>
          </a:p>
        </p:txBody>
      </p:sp>
    </p:spTree>
    <p:extLst>
      <p:ext uri="{BB962C8B-B14F-4D97-AF65-F5344CB8AC3E}">
        <p14:creationId xmlns:p14="http://schemas.microsoft.com/office/powerpoint/2010/main" val="260257333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kern="1200" dirty="0">
                <a:solidFill>
                  <a:schemeClr val="tx1"/>
                </a:solidFill>
                <a:effectLst/>
                <a:latin typeface="Fira Sans Regular" panose="020B0503050000020004" pitchFamily="34" charset="0"/>
                <a:ea typeface="+mn-ea"/>
                <a:cs typeface="+mn-cs"/>
              </a:rPr>
              <a:t>There are ways to convert an InDesign document to accessible PDF as well, but the documentation for that is slim. the first recommendation from Adobe is setting up tag mapping for styles. This ensures when converted that certain styles have the right markup in PDF-- titles convert to a heading level one, sections map to a heading level 2, subsections to a heading Level 3, etc.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i="0" kern="1200" dirty="0">
              <a:solidFill>
                <a:schemeClr val="tx1"/>
              </a:solidFill>
              <a:effectLst/>
              <a:latin typeface="Fira Sans Regular" panose="020B05030500000200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kern="1200" dirty="0">
                <a:solidFill>
                  <a:schemeClr val="tx1"/>
                </a:solidFill>
                <a:effectLst/>
                <a:latin typeface="Fira Sans Regular" panose="020B0503050000020004" pitchFamily="34" charset="0"/>
                <a:ea typeface="+mn-ea"/>
                <a:cs typeface="+mn-cs"/>
              </a:rPr>
              <a:t>They also recommend adding alt text to images in the InDesign file first so when converted the images in PDF already have alt text.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i="0" kern="1200" dirty="0">
              <a:solidFill>
                <a:schemeClr val="tx1"/>
              </a:solidFill>
              <a:effectLst/>
              <a:latin typeface="Fira Sans Regular" panose="020B05030500000200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kern="1200" dirty="0">
                <a:solidFill>
                  <a:schemeClr val="tx1"/>
                </a:solidFill>
                <a:effectLst/>
                <a:latin typeface="Fira Sans Regular" panose="020B0503050000020004" pitchFamily="34" charset="0"/>
                <a:ea typeface="+mn-ea"/>
                <a:cs typeface="+mn-cs"/>
              </a:rPr>
              <a:t>InDesign has a help article specific for building Accessibility into a document, and there are other Adobe Accessibility guides specific to their products. </a:t>
            </a:r>
            <a:endParaRPr lang="en-US" b="0" i="0" dirty="0">
              <a:effectLst/>
            </a:endParaRPr>
          </a:p>
          <a:p>
            <a:endParaRPr lang="en-US" dirty="0"/>
          </a:p>
        </p:txBody>
      </p:sp>
      <p:sp>
        <p:nvSpPr>
          <p:cNvPr id="4" name="Slide Number Placeholder 3"/>
          <p:cNvSpPr>
            <a:spLocks noGrp="1"/>
          </p:cNvSpPr>
          <p:nvPr>
            <p:ph type="sldNum" sz="quarter" idx="5"/>
          </p:nvPr>
        </p:nvSpPr>
        <p:spPr/>
        <p:txBody>
          <a:bodyPr/>
          <a:lstStyle/>
          <a:p>
            <a:fld id="{623E3604-3725-1D46-B4DA-FFA740840D75}" type="slidenum">
              <a:rPr lang="en-US" smtClean="0"/>
              <a:pPr/>
              <a:t>11</a:t>
            </a:fld>
            <a:endParaRPr lang="en-US" dirty="0"/>
          </a:p>
        </p:txBody>
      </p:sp>
    </p:spTree>
    <p:extLst>
      <p:ext uri="{BB962C8B-B14F-4D97-AF65-F5344CB8AC3E}">
        <p14:creationId xmlns:p14="http://schemas.microsoft.com/office/powerpoint/2010/main" val="149957762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kern="1200" dirty="0">
                <a:solidFill>
                  <a:schemeClr val="tx1"/>
                </a:solidFill>
                <a:effectLst/>
                <a:latin typeface="Fira Sans Regular" panose="020B0503050000020004" pitchFamily="34" charset="0"/>
                <a:ea typeface="+mn-ea"/>
                <a:cs typeface="+mn-cs"/>
              </a:rPr>
              <a:t>There are some basic checks to go through before converting a document to PDF. The first is knowing if the document is scanned, or otherwise known as an image of text. If this is the case, you need a text based version of the document. The way to test this is to try and highlight the text.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i="0" kern="1200" dirty="0">
              <a:solidFill>
                <a:schemeClr val="tx1"/>
              </a:solidFill>
              <a:effectLst/>
              <a:latin typeface="Fira Sans Regular" panose="020B05030500000200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kern="1200" dirty="0">
                <a:solidFill>
                  <a:schemeClr val="tx1"/>
                </a:solidFill>
                <a:effectLst/>
                <a:latin typeface="Fira Sans Regular" panose="020B0503050000020004" pitchFamily="34" charset="0"/>
                <a:ea typeface="+mn-ea"/>
                <a:cs typeface="+mn-cs"/>
              </a:rPr>
              <a:t>In this video example, I'm doing my best to highlight the text in this poster PDF. The problem is I can no matter How I tried to drag my cursor or no matter which way I tried to highlight the text--I simply can't. what this tells me is that this is really an image of text and not real text, which will be inaccessible to someone using screen reader technology or any other kind of text to speech technology. </a:t>
            </a:r>
            <a:endParaRPr lang="en-US" b="0" i="0" dirty="0">
              <a:effectLst/>
            </a:endParaRPr>
          </a:p>
          <a:p>
            <a:endParaRPr lang="en-US" dirty="0"/>
          </a:p>
        </p:txBody>
      </p:sp>
      <p:sp>
        <p:nvSpPr>
          <p:cNvPr id="4" name="Slide Number Placeholder 3"/>
          <p:cNvSpPr>
            <a:spLocks noGrp="1"/>
          </p:cNvSpPr>
          <p:nvPr>
            <p:ph type="sldNum" sz="quarter" idx="5"/>
          </p:nvPr>
        </p:nvSpPr>
        <p:spPr/>
        <p:txBody>
          <a:bodyPr/>
          <a:lstStyle/>
          <a:p>
            <a:fld id="{623E3604-3725-1D46-B4DA-FFA740840D75}" type="slidenum">
              <a:rPr lang="en-US" smtClean="0"/>
              <a:pPr/>
              <a:t>12</a:t>
            </a:fld>
            <a:endParaRPr lang="en-US" dirty="0"/>
          </a:p>
        </p:txBody>
      </p:sp>
    </p:spTree>
    <p:extLst>
      <p:ext uri="{BB962C8B-B14F-4D97-AF65-F5344CB8AC3E}">
        <p14:creationId xmlns:p14="http://schemas.microsoft.com/office/powerpoint/2010/main" val="264912604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Fira Sans Regular" panose="020B0503050000020004" pitchFamily="34" charset="0"/>
                <a:ea typeface="+mn-ea"/>
                <a:cs typeface="+mn-cs"/>
              </a:rPr>
              <a:t>You also need to consider if the document will eventually become a PDF form. If so, the source document needs to be formatted optimally for becoming a PDF form. </a:t>
            </a:r>
            <a:endParaRPr lang="en-US" dirty="0"/>
          </a:p>
        </p:txBody>
      </p:sp>
      <p:sp>
        <p:nvSpPr>
          <p:cNvPr id="4" name="Slide Number Placeholder 3"/>
          <p:cNvSpPr>
            <a:spLocks noGrp="1"/>
          </p:cNvSpPr>
          <p:nvPr>
            <p:ph type="sldNum" sz="quarter" idx="5"/>
          </p:nvPr>
        </p:nvSpPr>
        <p:spPr/>
        <p:txBody>
          <a:bodyPr/>
          <a:lstStyle/>
          <a:p>
            <a:fld id="{623E3604-3725-1D46-B4DA-FFA740840D75}" type="slidenum">
              <a:rPr lang="en-US" smtClean="0"/>
              <a:pPr/>
              <a:t>13</a:t>
            </a:fld>
            <a:endParaRPr lang="en-US" dirty="0"/>
          </a:p>
        </p:txBody>
      </p:sp>
    </p:spTree>
    <p:extLst>
      <p:ext uri="{BB962C8B-B14F-4D97-AF65-F5344CB8AC3E}">
        <p14:creationId xmlns:p14="http://schemas.microsoft.com/office/powerpoint/2010/main" val="53553929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Fira Sans Regular" panose="020B0503050000020004" pitchFamily="34" charset="0"/>
                <a:ea typeface="+mn-ea"/>
                <a:cs typeface="+mn-cs"/>
              </a:rPr>
              <a:t>This image is an example of a form that started in Word and would eventually become PDF. First, make sure that the document has proper headings by using proper word heading styles. next, there should be no underlines or characters to mimic inputs like text fields or checkboxes. All you need to do is properly space and leave enough room for the input, and then add the input in Adobe. Using underlines or characters can introduce artifacts in PDF that would be confusing for an end user. You should also create spaces between inputs using tab stops, not just pressing the spacebar multiple times or repeatedly tabbing.</a:t>
            </a:r>
            <a:endParaRPr lang="en-US" dirty="0"/>
          </a:p>
        </p:txBody>
      </p:sp>
      <p:sp>
        <p:nvSpPr>
          <p:cNvPr id="4" name="Slide Number Placeholder 3"/>
          <p:cNvSpPr>
            <a:spLocks noGrp="1"/>
          </p:cNvSpPr>
          <p:nvPr>
            <p:ph type="sldNum" sz="quarter" idx="5"/>
          </p:nvPr>
        </p:nvSpPr>
        <p:spPr/>
        <p:txBody>
          <a:bodyPr/>
          <a:lstStyle/>
          <a:p>
            <a:fld id="{623E3604-3725-1D46-B4DA-FFA740840D75}" type="slidenum">
              <a:rPr lang="en-US" smtClean="0"/>
              <a:pPr/>
              <a:t>14</a:t>
            </a:fld>
            <a:endParaRPr lang="en-US" dirty="0"/>
          </a:p>
        </p:txBody>
      </p:sp>
    </p:spTree>
    <p:extLst>
      <p:ext uri="{BB962C8B-B14F-4D97-AF65-F5344CB8AC3E}">
        <p14:creationId xmlns:p14="http://schemas.microsoft.com/office/powerpoint/2010/main" val="66478998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kern="1200" dirty="0">
                <a:solidFill>
                  <a:schemeClr val="tx1"/>
                </a:solidFill>
                <a:effectLst/>
                <a:latin typeface="Fira Sans Regular" panose="020B0503050000020004" pitchFamily="34" charset="0"/>
                <a:ea typeface="+mn-ea"/>
                <a:cs typeface="+mn-cs"/>
              </a:rPr>
              <a:t>To properly create this space in Word, you can tab ones to create the tab stop and then drag the tab stop in the ruler to the desired position. In this video, my cursor is placed in front of the first name label, I tab once to create the tab stop comma, and then find the corresponding tab stop in the ruler so I can create more space between the last name and first name, where we will eventually put the input in Adobe Acrobat. </a:t>
            </a:r>
            <a:endParaRPr lang="en-US" b="0" i="0" dirty="0">
              <a:effectLst/>
            </a:endParaRPr>
          </a:p>
          <a:p>
            <a:endParaRPr lang="en-US" dirty="0"/>
          </a:p>
        </p:txBody>
      </p:sp>
      <p:sp>
        <p:nvSpPr>
          <p:cNvPr id="4" name="Slide Number Placeholder 3"/>
          <p:cNvSpPr>
            <a:spLocks noGrp="1"/>
          </p:cNvSpPr>
          <p:nvPr>
            <p:ph type="sldNum" sz="quarter" idx="5"/>
          </p:nvPr>
        </p:nvSpPr>
        <p:spPr/>
        <p:txBody>
          <a:bodyPr/>
          <a:lstStyle/>
          <a:p>
            <a:fld id="{623E3604-3725-1D46-B4DA-FFA740840D75}" type="slidenum">
              <a:rPr lang="en-US" smtClean="0"/>
              <a:pPr/>
              <a:t>15</a:t>
            </a:fld>
            <a:endParaRPr lang="en-US" dirty="0"/>
          </a:p>
        </p:txBody>
      </p:sp>
    </p:spTree>
    <p:extLst>
      <p:ext uri="{BB962C8B-B14F-4D97-AF65-F5344CB8AC3E}">
        <p14:creationId xmlns:p14="http://schemas.microsoft.com/office/powerpoint/2010/main" val="144404317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fontAlgn="base"/>
            <a:r>
              <a:rPr lang="en-US" sz="1200" b="0" i="0" kern="1200" dirty="0">
                <a:solidFill>
                  <a:schemeClr val="tx1"/>
                </a:solidFill>
                <a:effectLst/>
                <a:latin typeface="Fira Sans Regular" panose="020B0503050000020004" pitchFamily="34" charset="0"/>
                <a:ea typeface="+mn-ea"/>
                <a:cs typeface="+mn-cs"/>
              </a:rPr>
              <a:t>I repeat this process over and over until I have my final form, and then add inputs in Adobe which you can see in this image. You'll notice now the spaces include text inputs where necessary, or radio buttons for things like yes/no questions. To create these inputs you can use the prepare form tool or add form fields using the action wizard, which we'll cover later. I highly recommend checking out Accessible Fillable Forms by Karen McCall, since this is the booklet that helped teach me how to create fillable forms. </a:t>
            </a:r>
            <a:endParaRPr lang="en-US" b="0" i="0" dirty="0">
              <a:effectLst/>
            </a:endParaRPr>
          </a:p>
        </p:txBody>
      </p:sp>
      <p:sp>
        <p:nvSpPr>
          <p:cNvPr id="4" name="Slide Number Placeholder 3"/>
          <p:cNvSpPr>
            <a:spLocks noGrp="1"/>
          </p:cNvSpPr>
          <p:nvPr>
            <p:ph type="sldNum" sz="quarter" idx="5"/>
          </p:nvPr>
        </p:nvSpPr>
        <p:spPr/>
        <p:txBody>
          <a:bodyPr/>
          <a:lstStyle/>
          <a:p>
            <a:fld id="{623E3604-3725-1D46-B4DA-FFA740840D75}" type="slidenum">
              <a:rPr lang="en-US" smtClean="0"/>
              <a:pPr/>
              <a:t>16</a:t>
            </a:fld>
            <a:endParaRPr lang="en-US" dirty="0"/>
          </a:p>
        </p:txBody>
      </p:sp>
    </p:spTree>
    <p:extLst>
      <p:ext uri="{BB962C8B-B14F-4D97-AF65-F5344CB8AC3E}">
        <p14:creationId xmlns:p14="http://schemas.microsoft.com/office/powerpoint/2010/main" val="354259859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kern="1200" dirty="0">
                <a:solidFill>
                  <a:schemeClr val="tx1"/>
                </a:solidFill>
                <a:effectLst/>
                <a:latin typeface="Fira Sans Regular" panose="020B0503050000020004" pitchFamily="34" charset="0"/>
                <a:ea typeface="+mn-ea"/>
                <a:cs typeface="+mn-cs"/>
              </a:rPr>
              <a:t>You'll also need to consider if the document has links. If you are creating the document in Word, PowerPoint, in design, etc., you shouldn't have to recreate the links in Adobe. If you're creating links from scratch in Adobe, you can use the link option in the edit PDF tool to add links. </a:t>
            </a:r>
            <a:endParaRPr lang="en-US" b="0" i="0" dirty="0">
              <a:effectLst/>
            </a:endParaRPr>
          </a:p>
          <a:p>
            <a:endParaRPr lang="en-US" dirty="0"/>
          </a:p>
        </p:txBody>
      </p:sp>
      <p:sp>
        <p:nvSpPr>
          <p:cNvPr id="4" name="Slide Number Placeholder 3"/>
          <p:cNvSpPr>
            <a:spLocks noGrp="1"/>
          </p:cNvSpPr>
          <p:nvPr>
            <p:ph type="sldNum" sz="quarter" idx="5"/>
          </p:nvPr>
        </p:nvSpPr>
        <p:spPr/>
        <p:txBody>
          <a:bodyPr/>
          <a:lstStyle/>
          <a:p>
            <a:fld id="{623E3604-3725-1D46-B4DA-FFA740840D75}" type="slidenum">
              <a:rPr lang="en-US" smtClean="0"/>
              <a:pPr/>
              <a:t>17</a:t>
            </a:fld>
            <a:endParaRPr lang="en-US" dirty="0"/>
          </a:p>
        </p:txBody>
      </p:sp>
    </p:spTree>
    <p:extLst>
      <p:ext uri="{BB962C8B-B14F-4D97-AF65-F5344CB8AC3E}">
        <p14:creationId xmlns:p14="http://schemas.microsoft.com/office/powerpoint/2010/main" val="194874729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kern="1200" dirty="0">
                <a:solidFill>
                  <a:schemeClr val="tx1"/>
                </a:solidFill>
                <a:effectLst/>
                <a:latin typeface="Fira Sans Regular" panose="020B0503050000020004" pitchFamily="34" charset="0"/>
                <a:ea typeface="+mn-ea"/>
                <a:cs typeface="+mn-cs"/>
              </a:rPr>
              <a:t>Before converting to PDF you also need to consider if the document has multimedia. If the document has video, then the video needs captions, and audio description if the visuals aren't narrated. If there are basic images, then they need proper alt text. If there are complex images in the document, such as charts or complex diagrams, you may need to supply a longer description In addition to alternative text. If it's a bar chart for example, you may want to provide a table or text-based summary in addition to the image’s alt text. </a:t>
            </a:r>
            <a:endParaRPr lang="en-US" b="0" i="0" dirty="0">
              <a:effectLst/>
            </a:endParaRPr>
          </a:p>
          <a:p>
            <a:endParaRPr lang="en-US" dirty="0"/>
          </a:p>
        </p:txBody>
      </p:sp>
      <p:sp>
        <p:nvSpPr>
          <p:cNvPr id="4" name="Slide Number Placeholder 3"/>
          <p:cNvSpPr>
            <a:spLocks noGrp="1"/>
          </p:cNvSpPr>
          <p:nvPr>
            <p:ph type="sldNum" sz="quarter" idx="5"/>
          </p:nvPr>
        </p:nvSpPr>
        <p:spPr/>
        <p:txBody>
          <a:bodyPr/>
          <a:lstStyle/>
          <a:p>
            <a:fld id="{623E3604-3725-1D46-B4DA-FFA740840D75}" type="slidenum">
              <a:rPr lang="en-US" smtClean="0"/>
              <a:pPr/>
              <a:t>18</a:t>
            </a:fld>
            <a:endParaRPr lang="en-US" dirty="0"/>
          </a:p>
        </p:txBody>
      </p:sp>
    </p:spTree>
    <p:extLst>
      <p:ext uri="{BB962C8B-B14F-4D97-AF65-F5344CB8AC3E}">
        <p14:creationId xmlns:p14="http://schemas.microsoft.com/office/powerpoint/2010/main" val="117988589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kern="1200" dirty="0">
                <a:solidFill>
                  <a:schemeClr val="tx1"/>
                </a:solidFill>
                <a:effectLst/>
                <a:latin typeface="Fira Sans Regular" panose="020B0503050000020004" pitchFamily="34" charset="0"/>
                <a:ea typeface="+mn-ea"/>
                <a:cs typeface="+mn-cs"/>
              </a:rPr>
              <a:t>So if you have successfully taken care of these prep steps-- the document is real text, any form elements are formatted properly, links are added, and multimedia is accessible-- then the document is ready for PDF conversion. Step 2 is then saving to PDF. </a:t>
            </a:r>
            <a:endParaRPr lang="en-US" b="0" i="0" dirty="0">
              <a:effectLst/>
            </a:endParaRPr>
          </a:p>
          <a:p>
            <a:endParaRPr lang="en-US" dirty="0"/>
          </a:p>
        </p:txBody>
      </p:sp>
      <p:sp>
        <p:nvSpPr>
          <p:cNvPr id="4" name="Slide Number Placeholder 3"/>
          <p:cNvSpPr>
            <a:spLocks noGrp="1"/>
          </p:cNvSpPr>
          <p:nvPr>
            <p:ph type="sldNum" sz="quarter" idx="5"/>
          </p:nvPr>
        </p:nvSpPr>
        <p:spPr/>
        <p:txBody>
          <a:bodyPr/>
          <a:lstStyle/>
          <a:p>
            <a:fld id="{623E3604-3725-1D46-B4DA-FFA740840D75}" type="slidenum">
              <a:rPr lang="en-US" smtClean="0"/>
              <a:pPr/>
              <a:t>19</a:t>
            </a:fld>
            <a:endParaRPr lang="en-US" dirty="0"/>
          </a:p>
        </p:txBody>
      </p:sp>
    </p:spTree>
    <p:extLst>
      <p:ext uri="{BB962C8B-B14F-4D97-AF65-F5344CB8AC3E}">
        <p14:creationId xmlns:p14="http://schemas.microsoft.com/office/powerpoint/2010/main" val="36765322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Fira Sans Regular" panose="020B0503050000020004" pitchFamily="34" charset="0"/>
                <a:ea typeface="+mn-ea"/>
                <a:cs typeface="+mn-cs"/>
              </a:rPr>
              <a:t>To start, it's important to understand what PDF is intended for. </a:t>
            </a:r>
            <a:endParaRPr lang="en-US" dirty="0"/>
          </a:p>
        </p:txBody>
      </p:sp>
      <p:sp>
        <p:nvSpPr>
          <p:cNvPr id="4" name="Slide Number Placeholder 3"/>
          <p:cNvSpPr>
            <a:spLocks noGrp="1"/>
          </p:cNvSpPr>
          <p:nvPr>
            <p:ph type="sldNum" sz="quarter" idx="5"/>
          </p:nvPr>
        </p:nvSpPr>
        <p:spPr/>
        <p:txBody>
          <a:bodyPr/>
          <a:lstStyle/>
          <a:p>
            <a:fld id="{623E3604-3725-1D46-B4DA-FFA740840D75}" type="slidenum">
              <a:rPr lang="en-US" smtClean="0"/>
              <a:pPr/>
              <a:t>2</a:t>
            </a:fld>
            <a:endParaRPr lang="en-US" dirty="0"/>
          </a:p>
        </p:txBody>
      </p:sp>
    </p:spTree>
    <p:extLst>
      <p:ext uri="{BB962C8B-B14F-4D97-AF65-F5344CB8AC3E}">
        <p14:creationId xmlns:p14="http://schemas.microsoft.com/office/powerpoint/2010/main" val="30350777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Fira Sans Regular" panose="020B0503050000020004" pitchFamily="34" charset="0"/>
                <a:ea typeface="+mn-ea"/>
                <a:cs typeface="+mn-cs"/>
              </a:rPr>
              <a:t>Step 2 is then saving to PDF.</a:t>
            </a:r>
            <a:endParaRPr lang="en-US" dirty="0"/>
          </a:p>
        </p:txBody>
      </p:sp>
      <p:sp>
        <p:nvSpPr>
          <p:cNvPr id="4" name="Slide Number Placeholder 3"/>
          <p:cNvSpPr>
            <a:spLocks noGrp="1"/>
          </p:cNvSpPr>
          <p:nvPr>
            <p:ph type="sldNum" sz="quarter" idx="5"/>
          </p:nvPr>
        </p:nvSpPr>
        <p:spPr/>
        <p:txBody>
          <a:bodyPr/>
          <a:lstStyle/>
          <a:p>
            <a:fld id="{623E3604-3725-1D46-B4DA-FFA740840D75}" type="slidenum">
              <a:rPr lang="en-US" smtClean="0"/>
              <a:pPr/>
              <a:t>20</a:t>
            </a:fld>
            <a:endParaRPr lang="en-US" dirty="0"/>
          </a:p>
        </p:txBody>
      </p:sp>
    </p:spTree>
    <p:extLst>
      <p:ext uri="{BB962C8B-B14F-4D97-AF65-F5344CB8AC3E}">
        <p14:creationId xmlns:p14="http://schemas.microsoft.com/office/powerpoint/2010/main" val="9225420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Fira Sans Regular" panose="020B0503050000020004" pitchFamily="34" charset="0"/>
                <a:ea typeface="+mn-ea"/>
                <a:cs typeface="+mn-cs"/>
              </a:rPr>
              <a:t>If working in Microsoft Office, the best way to create an accessible PDF is to select file and then save as PDF. This slide includes instructions for both windows and Mac, which I borrowed from Microsoft's own instructions on creating accessible PDFs. </a:t>
            </a:r>
            <a:endParaRPr lang="en-US" dirty="0"/>
          </a:p>
        </p:txBody>
      </p:sp>
      <p:sp>
        <p:nvSpPr>
          <p:cNvPr id="4" name="Slide Number Placeholder 3"/>
          <p:cNvSpPr>
            <a:spLocks noGrp="1"/>
          </p:cNvSpPr>
          <p:nvPr>
            <p:ph type="sldNum" sz="quarter" idx="5"/>
          </p:nvPr>
        </p:nvSpPr>
        <p:spPr/>
        <p:txBody>
          <a:bodyPr/>
          <a:lstStyle/>
          <a:p>
            <a:fld id="{623E3604-3725-1D46-B4DA-FFA740840D75}" type="slidenum">
              <a:rPr lang="en-US" smtClean="0"/>
              <a:pPr/>
              <a:t>21</a:t>
            </a:fld>
            <a:endParaRPr lang="en-US" dirty="0"/>
          </a:p>
        </p:txBody>
      </p:sp>
    </p:spTree>
    <p:extLst>
      <p:ext uri="{BB962C8B-B14F-4D97-AF65-F5344CB8AC3E}">
        <p14:creationId xmlns:p14="http://schemas.microsoft.com/office/powerpoint/2010/main" val="160992823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Fira Sans Regular" panose="020B0503050000020004" pitchFamily="34" charset="0"/>
                <a:ea typeface="+mn-ea"/>
                <a:cs typeface="+mn-cs"/>
              </a:rPr>
              <a:t>You might see some other options like Acrobat panes in Word that then allow you to create a PDF, or choose a print to PDF option to then save A PDF document. I don't recommend using either of these methods, because Accessibility info may not carry over to the digital PDF, and these aren't even methods that Microsoft recommends. So, for more predictable results, you're better off choosing file and then the "Save As” dialog.</a:t>
            </a:r>
            <a:endParaRPr lang="en-US" dirty="0"/>
          </a:p>
        </p:txBody>
      </p:sp>
      <p:sp>
        <p:nvSpPr>
          <p:cNvPr id="4" name="Slide Number Placeholder 3"/>
          <p:cNvSpPr>
            <a:spLocks noGrp="1"/>
          </p:cNvSpPr>
          <p:nvPr>
            <p:ph type="sldNum" sz="quarter" idx="5"/>
          </p:nvPr>
        </p:nvSpPr>
        <p:spPr/>
        <p:txBody>
          <a:bodyPr/>
          <a:lstStyle/>
          <a:p>
            <a:fld id="{623E3604-3725-1D46-B4DA-FFA740840D75}" type="slidenum">
              <a:rPr lang="en-US" smtClean="0"/>
              <a:pPr/>
              <a:t>22</a:t>
            </a:fld>
            <a:endParaRPr lang="en-US" dirty="0"/>
          </a:p>
        </p:txBody>
      </p:sp>
    </p:spTree>
    <p:extLst>
      <p:ext uri="{BB962C8B-B14F-4D97-AF65-F5344CB8AC3E}">
        <p14:creationId xmlns:p14="http://schemas.microsoft.com/office/powerpoint/2010/main" val="190063995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kern="1200" dirty="0">
                <a:solidFill>
                  <a:schemeClr val="tx1"/>
                </a:solidFill>
                <a:effectLst/>
                <a:latin typeface="Fira Sans Regular" panose="020B0503050000020004" pitchFamily="34" charset="0"/>
                <a:ea typeface="+mn-ea"/>
                <a:cs typeface="+mn-cs"/>
              </a:rPr>
              <a:t>If you're starting in InDesign, you can export PDF as either interactive or print. Apparently either one works according to the documentation, but interactive would make more sense if a user were using the document digitally. </a:t>
            </a:r>
            <a:endParaRPr lang="en-US" b="0" i="0" dirty="0">
              <a:effectLst/>
            </a:endParaRPr>
          </a:p>
          <a:p>
            <a:endParaRPr lang="en-US" dirty="0"/>
          </a:p>
        </p:txBody>
      </p:sp>
      <p:sp>
        <p:nvSpPr>
          <p:cNvPr id="4" name="Slide Number Placeholder 3"/>
          <p:cNvSpPr>
            <a:spLocks noGrp="1"/>
          </p:cNvSpPr>
          <p:nvPr>
            <p:ph type="sldNum" sz="quarter" idx="5"/>
          </p:nvPr>
        </p:nvSpPr>
        <p:spPr/>
        <p:txBody>
          <a:bodyPr/>
          <a:lstStyle/>
          <a:p>
            <a:fld id="{623E3604-3725-1D46-B4DA-FFA740840D75}" type="slidenum">
              <a:rPr lang="en-US" smtClean="0"/>
              <a:pPr/>
              <a:t>23</a:t>
            </a:fld>
            <a:endParaRPr lang="en-US" dirty="0"/>
          </a:p>
        </p:txBody>
      </p:sp>
    </p:spTree>
    <p:extLst>
      <p:ext uri="{BB962C8B-B14F-4D97-AF65-F5344CB8AC3E}">
        <p14:creationId xmlns:p14="http://schemas.microsoft.com/office/powerpoint/2010/main" val="195724544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kern="1200" dirty="0">
                <a:solidFill>
                  <a:schemeClr val="tx1"/>
                </a:solidFill>
                <a:effectLst/>
                <a:latin typeface="Fira Sans Regular" panose="020B0503050000020004" pitchFamily="34" charset="0"/>
                <a:ea typeface="+mn-ea"/>
                <a:cs typeface="+mn-cs"/>
              </a:rPr>
              <a:t>In Step 3, we need to use Adobe Accessibility tools to finalize the PDF document. while ideally the document converts to PDF perfectly every single time, this is not always the case. Sometimes heading structure can get messed up, and there may be artifacts that get carried over into PDF and need to be hidden. Adobe's Accessibility tools can help make the document accessible to PDF standards. </a:t>
            </a:r>
            <a:endParaRPr lang="en-US" b="0" i="0" dirty="0">
              <a:effectLst/>
            </a:endParaRPr>
          </a:p>
          <a:p>
            <a:endParaRPr lang="en-US" dirty="0"/>
          </a:p>
        </p:txBody>
      </p:sp>
      <p:sp>
        <p:nvSpPr>
          <p:cNvPr id="4" name="Slide Number Placeholder 3"/>
          <p:cNvSpPr>
            <a:spLocks noGrp="1"/>
          </p:cNvSpPr>
          <p:nvPr>
            <p:ph type="sldNum" sz="quarter" idx="5"/>
          </p:nvPr>
        </p:nvSpPr>
        <p:spPr/>
        <p:txBody>
          <a:bodyPr/>
          <a:lstStyle/>
          <a:p>
            <a:fld id="{623E3604-3725-1D46-B4DA-FFA740840D75}" type="slidenum">
              <a:rPr lang="en-US" smtClean="0"/>
              <a:pPr/>
              <a:t>24</a:t>
            </a:fld>
            <a:endParaRPr lang="en-US" dirty="0"/>
          </a:p>
        </p:txBody>
      </p:sp>
    </p:spTree>
    <p:extLst>
      <p:ext uri="{BB962C8B-B14F-4D97-AF65-F5344CB8AC3E}">
        <p14:creationId xmlns:p14="http://schemas.microsoft.com/office/powerpoint/2010/main" val="16904735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kern="1200" dirty="0">
                <a:solidFill>
                  <a:schemeClr val="tx1"/>
                </a:solidFill>
                <a:effectLst/>
                <a:latin typeface="Fira Sans Regular" panose="020B0503050000020004" pitchFamily="34" charset="0"/>
                <a:ea typeface="+mn-ea"/>
                <a:cs typeface="+mn-cs"/>
              </a:rPr>
              <a:t>There are two tools in Adobe that can help with this: action wizard, which runs a make accessible task, in the Accessibility tool, which can help adjust reading order and run Accessibility checks. </a:t>
            </a:r>
            <a:endParaRPr lang="en-US" b="0" i="0" dirty="0">
              <a:effectLst/>
            </a:endParaRPr>
          </a:p>
          <a:p>
            <a:endParaRPr lang="en-US" dirty="0"/>
          </a:p>
        </p:txBody>
      </p:sp>
      <p:sp>
        <p:nvSpPr>
          <p:cNvPr id="4" name="Slide Number Placeholder 3"/>
          <p:cNvSpPr>
            <a:spLocks noGrp="1"/>
          </p:cNvSpPr>
          <p:nvPr>
            <p:ph type="sldNum" sz="quarter" idx="5"/>
          </p:nvPr>
        </p:nvSpPr>
        <p:spPr/>
        <p:txBody>
          <a:bodyPr/>
          <a:lstStyle/>
          <a:p>
            <a:fld id="{623E3604-3725-1D46-B4DA-FFA740840D75}" type="slidenum">
              <a:rPr lang="en-US" smtClean="0"/>
              <a:pPr/>
              <a:t>25</a:t>
            </a:fld>
            <a:endParaRPr lang="en-US" dirty="0"/>
          </a:p>
        </p:txBody>
      </p:sp>
    </p:spTree>
    <p:extLst>
      <p:ext uri="{BB962C8B-B14F-4D97-AF65-F5344CB8AC3E}">
        <p14:creationId xmlns:p14="http://schemas.microsoft.com/office/powerpoint/2010/main" val="69602329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Fira Sans Regular" panose="020B0503050000020004" pitchFamily="34" charset="0"/>
                <a:ea typeface="+mn-ea"/>
                <a:cs typeface="+mn-cs"/>
              </a:rPr>
              <a:t>To run the make accessible task, you can find the action wizard in the tools tab and add it to your tools panel in Acrobat. Then when you choose the Action Wizard tool, you can choose the Make Accessible task and go through the steps by hitting Start. </a:t>
            </a:r>
            <a:endParaRPr lang="en-US" dirty="0"/>
          </a:p>
        </p:txBody>
      </p:sp>
      <p:sp>
        <p:nvSpPr>
          <p:cNvPr id="4" name="Slide Number Placeholder 3"/>
          <p:cNvSpPr>
            <a:spLocks noGrp="1"/>
          </p:cNvSpPr>
          <p:nvPr>
            <p:ph type="sldNum" sz="quarter" idx="5"/>
          </p:nvPr>
        </p:nvSpPr>
        <p:spPr/>
        <p:txBody>
          <a:bodyPr/>
          <a:lstStyle/>
          <a:p>
            <a:fld id="{623E3604-3725-1D46-B4DA-FFA740840D75}" type="slidenum">
              <a:rPr lang="en-US" smtClean="0"/>
              <a:pPr/>
              <a:t>26</a:t>
            </a:fld>
            <a:endParaRPr lang="en-US" dirty="0"/>
          </a:p>
        </p:txBody>
      </p:sp>
    </p:spTree>
    <p:extLst>
      <p:ext uri="{BB962C8B-B14F-4D97-AF65-F5344CB8AC3E}">
        <p14:creationId xmlns:p14="http://schemas.microsoft.com/office/powerpoint/2010/main" val="101996296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kern="1200" dirty="0">
                <a:solidFill>
                  <a:schemeClr val="tx1"/>
                </a:solidFill>
                <a:effectLst/>
                <a:latin typeface="Fira Sans Regular" panose="020B0503050000020004" pitchFamily="34" charset="0"/>
                <a:ea typeface="+mn-ea"/>
                <a:cs typeface="+mn-cs"/>
              </a:rPr>
              <a:t>There are some gotchas when running Make Accessible. when you come across the recognize OCR step, you'll want to keep the output as searchable image. This is not intuitive, but your document text will still be text and not actually an image.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i="0" kern="1200" dirty="0">
              <a:solidFill>
                <a:schemeClr val="tx1"/>
              </a:solidFill>
              <a:effectLst/>
              <a:latin typeface="Fira Sans Regular" panose="020B05030500000200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kern="1200" dirty="0">
                <a:solidFill>
                  <a:schemeClr val="tx1"/>
                </a:solidFill>
                <a:effectLst/>
                <a:latin typeface="Fira Sans Regular" panose="020B0503050000020004" pitchFamily="34" charset="0"/>
                <a:ea typeface="+mn-ea"/>
                <a:cs typeface="+mn-cs"/>
              </a:rPr>
              <a:t>The alt text dialog can be confusing as well. If you have multiple images, you'll want to hit the right arrow to go to the next image, and then save and close when completely done alt texting. I've saved this step too early because I forgot that you can just hit the right arrow to go to the next image. </a:t>
            </a:r>
          </a:p>
          <a:p>
            <a:endParaRPr lang="en-US" dirty="0"/>
          </a:p>
        </p:txBody>
      </p:sp>
      <p:sp>
        <p:nvSpPr>
          <p:cNvPr id="4" name="Slide Number Placeholder 3"/>
          <p:cNvSpPr>
            <a:spLocks noGrp="1"/>
          </p:cNvSpPr>
          <p:nvPr>
            <p:ph type="sldNum" sz="quarter" idx="5"/>
          </p:nvPr>
        </p:nvSpPr>
        <p:spPr/>
        <p:txBody>
          <a:bodyPr/>
          <a:lstStyle/>
          <a:p>
            <a:fld id="{623E3604-3725-1D46-B4DA-FFA740840D75}" type="slidenum">
              <a:rPr lang="en-US" smtClean="0"/>
              <a:pPr/>
              <a:t>27</a:t>
            </a:fld>
            <a:endParaRPr lang="en-US" dirty="0"/>
          </a:p>
        </p:txBody>
      </p:sp>
    </p:spTree>
    <p:extLst>
      <p:ext uri="{BB962C8B-B14F-4D97-AF65-F5344CB8AC3E}">
        <p14:creationId xmlns:p14="http://schemas.microsoft.com/office/powerpoint/2010/main" val="70795279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Fira Sans Regular" panose="020B0503050000020004" pitchFamily="34" charset="0"/>
                <a:ea typeface="+mn-ea"/>
                <a:cs typeface="+mn-cs"/>
              </a:rPr>
              <a:t>Acrobat also comes with an Accessibility checker, which will be the final step in the Make accessible process. you can also run this check anytime using the Accessibility tool by clicking full check. </a:t>
            </a:r>
            <a:endParaRPr lang="en-US" dirty="0"/>
          </a:p>
        </p:txBody>
      </p:sp>
      <p:sp>
        <p:nvSpPr>
          <p:cNvPr id="4" name="Slide Number Placeholder 3"/>
          <p:cNvSpPr>
            <a:spLocks noGrp="1"/>
          </p:cNvSpPr>
          <p:nvPr>
            <p:ph type="sldNum" sz="quarter" idx="5"/>
          </p:nvPr>
        </p:nvSpPr>
        <p:spPr/>
        <p:txBody>
          <a:bodyPr/>
          <a:lstStyle/>
          <a:p>
            <a:fld id="{623E3604-3725-1D46-B4DA-FFA740840D75}" type="slidenum">
              <a:rPr lang="en-US" smtClean="0"/>
              <a:pPr/>
              <a:t>28</a:t>
            </a:fld>
            <a:endParaRPr lang="en-US" dirty="0"/>
          </a:p>
        </p:txBody>
      </p:sp>
    </p:spTree>
    <p:extLst>
      <p:ext uri="{BB962C8B-B14F-4D97-AF65-F5344CB8AC3E}">
        <p14:creationId xmlns:p14="http://schemas.microsoft.com/office/powerpoint/2010/main" val="63505482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kern="1200" dirty="0">
                <a:solidFill>
                  <a:schemeClr val="tx1"/>
                </a:solidFill>
                <a:effectLst/>
                <a:latin typeface="Fira Sans Regular" panose="020B0503050000020004" pitchFamily="34" charset="0"/>
                <a:ea typeface="+mn-ea"/>
                <a:cs typeface="+mn-cs"/>
              </a:rPr>
              <a:t>When the check is done running, you can find your results on the left side of Adobe under the Accessibility option. Ideally there will be check marks everywhere, but in this case we have a failure by not including a table summary. There are also some manual checks that will always flag as an issue because it can't automatically check for logical reading order or color contrast-- those require human checks. </a:t>
            </a:r>
          </a:p>
          <a:p>
            <a:endParaRPr lang="en-US" dirty="0"/>
          </a:p>
        </p:txBody>
      </p:sp>
      <p:sp>
        <p:nvSpPr>
          <p:cNvPr id="4" name="Slide Number Placeholder 3"/>
          <p:cNvSpPr>
            <a:spLocks noGrp="1"/>
          </p:cNvSpPr>
          <p:nvPr>
            <p:ph type="sldNum" sz="quarter" idx="5"/>
          </p:nvPr>
        </p:nvSpPr>
        <p:spPr/>
        <p:txBody>
          <a:bodyPr/>
          <a:lstStyle/>
          <a:p>
            <a:fld id="{623E3604-3725-1D46-B4DA-FFA740840D75}" type="slidenum">
              <a:rPr lang="en-US" smtClean="0"/>
              <a:pPr/>
              <a:t>29</a:t>
            </a:fld>
            <a:endParaRPr lang="en-US" dirty="0"/>
          </a:p>
        </p:txBody>
      </p:sp>
    </p:spTree>
    <p:extLst>
      <p:ext uri="{BB962C8B-B14F-4D97-AF65-F5344CB8AC3E}">
        <p14:creationId xmlns:p14="http://schemas.microsoft.com/office/powerpoint/2010/main" val="259710025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lnSpc>
                <a:spcPct val="100000"/>
              </a:lnSpc>
              <a:buNone/>
            </a:pPr>
            <a:r>
              <a:rPr lang="en-US" sz="1800" b="1" dirty="0">
                <a:solidFill>
                  <a:srgbClr val="002F5E"/>
                </a:solidFill>
                <a:latin typeface="Fira Sans" panose="020B0503050000020004" pitchFamily="34" charset="0"/>
              </a:rPr>
              <a:t>The Purpose</a:t>
            </a:r>
          </a:p>
          <a:p>
            <a:pPr marL="0" indent="0">
              <a:lnSpc>
                <a:spcPct val="100000"/>
              </a:lnSpc>
              <a:buNone/>
            </a:pPr>
            <a:endParaRPr lang="en-US" dirty="0">
              <a:solidFill>
                <a:srgbClr val="002F5E"/>
              </a:solidFill>
              <a:latin typeface="Fira Sans" panose="020B0503050000020004" pitchFamily="34" charset="0"/>
            </a:endParaRPr>
          </a:p>
          <a:p>
            <a:pPr marL="0" indent="0">
              <a:lnSpc>
                <a:spcPct val="100000"/>
              </a:lnSpc>
              <a:buNone/>
            </a:pPr>
            <a:r>
              <a:rPr lang="en-US" sz="1200" b="0" i="0" kern="1200" dirty="0">
                <a:solidFill>
                  <a:schemeClr val="tx1"/>
                </a:solidFill>
                <a:effectLst/>
                <a:latin typeface="Fira Sans Regular" panose="020B0503050000020004" pitchFamily="34" charset="0"/>
                <a:ea typeface="+mn-ea"/>
                <a:cs typeface="+mn-cs"/>
              </a:rPr>
              <a:t>the purpose of a portable document format, or PDF, is to present and exchange documents reliably, independent of software, hardware, or operating system. What does this mean? </a:t>
            </a:r>
            <a:endParaRPr lang="en-US" dirty="0"/>
          </a:p>
        </p:txBody>
      </p:sp>
      <p:sp>
        <p:nvSpPr>
          <p:cNvPr id="4" name="Slide Number Placeholder 3"/>
          <p:cNvSpPr>
            <a:spLocks noGrp="1"/>
          </p:cNvSpPr>
          <p:nvPr>
            <p:ph type="sldNum" sz="quarter" idx="5"/>
          </p:nvPr>
        </p:nvSpPr>
        <p:spPr/>
        <p:txBody>
          <a:bodyPr/>
          <a:lstStyle/>
          <a:p>
            <a:fld id="{623E3604-3725-1D46-B4DA-FFA740840D75}" type="slidenum">
              <a:rPr lang="en-US" smtClean="0"/>
              <a:pPr/>
              <a:t>3</a:t>
            </a:fld>
            <a:endParaRPr lang="en-US" dirty="0"/>
          </a:p>
        </p:txBody>
      </p:sp>
    </p:spTree>
    <p:extLst>
      <p:ext uri="{BB962C8B-B14F-4D97-AF65-F5344CB8AC3E}">
        <p14:creationId xmlns:p14="http://schemas.microsoft.com/office/powerpoint/2010/main" val="203911428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Fira Sans Regular" panose="020B0503050000020004" pitchFamily="34" charset="0"/>
                <a:ea typeface="+mn-ea"/>
                <a:cs typeface="+mn-cs"/>
              </a:rPr>
              <a:t>There are some gotchas with the Accessibility checker as well. A common one is with the title. to fix this usually you can go to file, then properties, then initial view, and select show document title instead of filename. </a:t>
            </a:r>
            <a:endParaRPr lang="en-US" dirty="0"/>
          </a:p>
        </p:txBody>
      </p:sp>
      <p:sp>
        <p:nvSpPr>
          <p:cNvPr id="4" name="Slide Number Placeholder 3"/>
          <p:cNvSpPr>
            <a:spLocks noGrp="1"/>
          </p:cNvSpPr>
          <p:nvPr>
            <p:ph type="sldNum" sz="quarter" idx="5"/>
          </p:nvPr>
        </p:nvSpPr>
        <p:spPr/>
        <p:txBody>
          <a:bodyPr/>
          <a:lstStyle/>
          <a:p>
            <a:fld id="{623E3604-3725-1D46-B4DA-FFA740840D75}" type="slidenum">
              <a:rPr lang="en-US" smtClean="0"/>
              <a:pPr/>
              <a:t>30</a:t>
            </a:fld>
            <a:endParaRPr lang="en-US" dirty="0"/>
          </a:p>
        </p:txBody>
      </p:sp>
    </p:spTree>
    <p:extLst>
      <p:ext uri="{BB962C8B-B14F-4D97-AF65-F5344CB8AC3E}">
        <p14:creationId xmlns:p14="http://schemas.microsoft.com/office/powerpoint/2010/main" val="258103579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Fira Sans Regular" panose="020B0503050000020004" pitchFamily="34" charset="0"/>
                <a:ea typeface="+mn-ea"/>
                <a:cs typeface="+mn-cs"/>
              </a:rPr>
              <a:t>Another gotcha is with untagged content or annotations or artifacts. Under Accessibility if you go to the tags panel, you should be able to hit options and then find. From there you can find unmarked annotations, unmarked content or unmarked links, and then tag them in the structure to remove that error.</a:t>
            </a:r>
            <a:endParaRPr lang="en-US" dirty="0"/>
          </a:p>
        </p:txBody>
      </p:sp>
      <p:sp>
        <p:nvSpPr>
          <p:cNvPr id="4" name="Slide Number Placeholder 3"/>
          <p:cNvSpPr>
            <a:spLocks noGrp="1"/>
          </p:cNvSpPr>
          <p:nvPr>
            <p:ph type="sldNum" sz="quarter" idx="5"/>
          </p:nvPr>
        </p:nvSpPr>
        <p:spPr/>
        <p:txBody>
          <a:bodyPr/>
          <a:lstStyle/>
          <a:p>
            <a:fld id="{623E3604-3725-1D46-B4DA-FFA740840D75}" type="slidenum">
              <a:rPr lang="en-US" smtClean="0"/>
              <a:pPr/>
              <a:t>31</a:t>
            </a:fld>
            <a:endParaRPr lang="en-US" dirty="0"/>
          </a:p>
        </p:txBody>
      </p:sp>
    </p:spTree>
    <p:extLst>
      <p:ext uri="{BB962C8B-B14F-4D97-AF65-F5344CB8AC3E}">
        <p14:creationId xmlns:p14="http://schemas.microsoft.com/office/powerpoint/2010/main" val="160326236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kern="1200" dirty="0">
                <a:solidFill>
                  <a:schemeClr val="tx1"/>
                </a:solidFill>
                <a:effectLst/>
                <a:latin typeface="Fira Sans Regular" panose="020B0503050000020004" pitchFamily="34" charset="0"/>
                <a:ea typeface="+mn-ea"/>
                <a:cs typeface="+mn-cs"/>
              </a:rPr>
              <a:t>Issues with lists are also very common, the key here is to make sure lists are properly tagged. under each list tag there should be only list items, and each list item contains a &lt;</a:t>
            </a:r>
            <a:r>
              <a:rPr lang="en-US" sz="1200" b="0" i="0" kern="1200" dirty="0" err="1">
                <a:solidFill>
                  <a:schemeClr val="tx1"/>
                </a:solidFill>
                <a:effectLst/>
                <a:latin typeface="Fira Sans Regular" panose="020B0503050000020004" pitchFamily="34" charset="0"/>
                <a:ea typeface="+mn-ea"/>
                <a:cs typeface="+mn-cs"/>
              </a:rPr>
              <a:t>Lbl</a:t>
            </a:r>
            <a:r>
              <a:rPr lang="en-US" sz="1200" b="0" i="0" kern="1200" dirty="0">
                <a:solidFill>
                  <a:schemeClr val="tx1"/>
                </a:solidFill>
                <a:effectLst/>
                <a:latin typeface="Fira Sans Regular" panose="020B0503050000020004" pitchFamily="34" charset="0"/>
                <a:ea typeface="+mn-ea"/>
                <a:cs typeface="+mn-cs"/>
              </a:rPr>
              <a:t>&gt; tag for the number or bullet, and &lt;</a:t>
            </a:r>
            <a:r>
              <a:rPr lang="en-US" sz="1200" b="0" i="0" kern="1200" dirty="0" err="1">
                <a:solidFill>
                  <a:schemeClr val="tx1"/>
                </a:solidFill>
                <a:effectLst/>
                <a:latin typeface="Fira Sans Regular" panose="020B0503050000020004" pitchFamily="34" charset="0"/>
                <a:ea typeface="+mn-ea"/>
                <a:cs typeface="+mn-cs"/>
              </a:rPr>
              <a:t>LBody</a:t>
            </a:r>
            <a:r>
              <a:rPr lang="en-US" sz="1200" b="0" i="0" kern="1200" dirty="0">
                <a:solidFill>
                  <a:schemeClr val="tx1"/>
                </a:solidFill>
                <a:effectLst/>
                <a:latin typeface="Fira Sans Regular" panose="020B0503050000020004" pitchFamily="34" charset="0"/>
                <a:ea typeface="+mn-ea"/>
                <a:cs typeface="+mn-cs"/>
              </a:rPr>
              <a:t>&gt; for the main list item content. </a:t>
            </a:r>
          </a:p>
          <a:p>
            <a:endParaRPr lang="en-US" dirty="0"/>
          </a:p>
        </p:txBody>
      </p:sp>
      <p:sp>
        <p:nvSpPr>
          <p:cNvPr id="4" name="Slide Number Placeholder 3"/>
          <p:cNvSpPr>
            <a:spLocks noGrp="1"/>
          </p:cNvSpPr>
          <p:nvPr>
            <p:ph type="sldNum" sz="quarter" idx="5"/>
          </p:nvPr>
        </p:nvSpPr>
        <p:spPr/>
        <p:txBody>
          <a:bodyPr/>
          <a:lstStyle/>
          <a:p>
            <a:fld id="{623E3604-3725-1D46-B4DA-FFA740840D75}" type="slidenum">
              <a:rPr lang="en-US" smtClean="0"/>
              <a:pPr/>
              <a:t>32</a:t>
            </a:fld>
            <a:endParaRPr lang="en-US" dirty="0"/>
          </a:p>
        </p:txBody>
      </p:sp>
    </p:spTree>
    <p:extLst>
      <p:ext uri="{BB962C8B-B14F-4D97-AF65-F5344CB8AC3E}">
        <p14:creationId xmlns:p14="http://schemas.microsoft.com/office/powerpoint/2010/main" val="107091402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kern="1200" dirty="0">
                <a:solidFill>
                  <a:schemeClr val="tx1"/>
                </a:solidFill>
                <a:effectLst/>
                <a:latin typeface="Fira Sans Regular" panose="020B0503050000020004" pitchFamily="34" charset="0"/>
                <a:ea typeface="+mn-ea"/>
                <a:cs typeface="+mn-cs"/>
              </a:rPr>
              <a:t>Once we go through our Accessibility checks and fixes, we should have a tag structure that looks similar to this image, where we have an H1 for the title of the document, a figure that has proper alt text with the caption if needed, paragraphs, headings that have a logical structure, and so on. </a:t>
            </a:r>
            <a:endParaRPr lang="en-US" b="0" i="0" dirty="0">
              <a:effectLst/>
            </a:endParaRPr>
          </a:p>
          <a:p>
            <a:endParaRPr lang="en-US" dirty="0"/>
          </a:p>
        </p:txBody>
      </p:sp>
      <p:sp>
        <p:nvSpPr>
          <p:cNvPr id="4" name="Slide Number Placeholder 3"/>
          <p:cNvSpPr>
            <a:spLocks noGrp="1"/>
          </p:cNvSpPr>
          <p:nvPr>
            <p:ph type="sldNum" sz="quarter" idx="5"/>
          </p:nvPr>
        </p:nvSpPr>
        <p:spPr/>
        <p:txBody>
          <a:bodyPr/>
          <a:lstStyle/>
          <a:p>
            <a:fld id="{623E3604-3725-1D46-B4DA-FFA740840D75}" type="slidenum">
              <a:rPr lang="en-US" smtClean="0"/>
              <a:pPr/>
              <a:t>33</a:t>
            </a:fld>
            <a:endParaRPr lang="en-US" dirty="0"/>
          </a:p>
        </p:txBody>
      </p:sp>
    </p:spTree>
    <p:extLst>
      <p:ext uri="{BB962C8B-B14F-4D97-AF65-F5344CB8AC3E}">
        <p14:creationId xmlns:p14="http://schemas.microsoft.com/office/powerpoint/2010/main" val="168301763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kern="1200" dirty="0">
                <a:solidFill>
                  <a:schemeClr val="tx1"/>
                </a:solidFill>
                <a:effectLst/>
                <a:latin typeface="Fira Sans Regular" panose="020B0503050000020004" pitchFamily="34" charset="0"/>
                <a:ea typeface="+mn-ea"/>
                <a:cs typeface="+mn-cs"/>
              </a:rPr>
              <a:t>So what do we do with our PDF now? Do we send off our PDF as is? John </a:t>
            </a:r>
            <a:r>
              <a:rPr lang="en-US" sz="1200" b="0" i="0" kern="1200" dirty="0" err="1">
                <a:solidFill>
                  <a:schemeClr val="tx1"/>
                </a:solidFill>
                <a:effectLst/>
                <a:latin typeface="Fira Sans Regular" panose="020B0503050000020004" pitchFamily="34" charset="0"/>
                <a:ea typeface="+mn-ea"/>
                <a:cs typeface="+mn-cs"/>
              </a:rPr>
              <a:t>Mulaney</a:t>
            </a:r>
            <a:r>
              <a:rPr lang="en-US" sz="1200" b="0" i="0" kern="1200" dirty="0">
                <a:solidFill>
                  <a:schemeClr val="tx1"/>
                </a:solidFill>
                <a:effectLst/>
                <a:latin typeface="Fira Sans Regular" panose="020B0503050000020004" pitchFamily="34" charset="0"/>
                <a:ea typeface="+mn-ea"/>
                <a:cs typeface="+mn-cs"/>
              </a:rPr>
              <a:t> says “no!” do we clean up the reading order and tag structure? John </a:t>
            </a:r>
            <a:r>
              <a:rPr lang="en-US" sz="1200" b="0" i="0" kern="1200" dirty="0" err="1">
                <a:solidFill>
                  <a:schemeClr val="tx1"/>
                </a:solidFill>
                <a:effectLst/>
                <a:latin typeface="Fira Sans Regular" panose="020B0503050000020004" pitchFamily="34" charset="0"/>
                <a:ea typeface="+mn-ea"/>
                <a:cs typeface="+mn-cs"/>
              </a:rPr>
              <a:t>Mulaney</a:t>
            </a:r>
            <a:r>
              <a:rPr lang="en-US" sz="1200" b="0" i="0" kern="1200" dirty="0">
                <a:solidFill>
                  <a:schemeClr val="tx1"/>
                </a:solidFill>
                <a:effectLst/>
                <a:latin typeface="Fira Sans Regular" panose="020B0503050000020004" pitchFamily="34" charset="0"/>
                <a:ea typeface="+mn-ea"/>
                <a:cs typeface="+mn-cs"/>
              </a:rPr>
              <a:t> says "yeah!”.  </a:t>
            </a:r>
            <a:endParaRPr lang="en-US" b="0" i="0" dirty="0">
              <a:effectLst/>
            </a:endParaRPr>
          </a:p>
          <a:p>
            <a:endParaRPr lang="en-US" dirty="0"/>
          </a:p>
        </p:txBody>
      </p:sp>
      <p:sp>
        <p:nvSpPr>
          <p:cNvPr id="4" name="Slide Number Placeholder 3"/>
          <p:cNvSpPr>
            <a:spLocks noGrp="1"/>
          </p:cNvSpPr>
          <p:nvPr>
            <p:ph type="sldNum" sz="quarter" idx="5"/>
          </p:nvPr>
        </p:nvSpPr>
        <p:spPr/>
        <p:txBody>
          <a:bodyPr/>
          <a:lstStyle/>
          <a:p>
            <a:fld id="{623E3604-3725-1D46-B4DA-FFA740840D75}" type="slidenum">
              <a:rPr lang="en-US" smtClean="0"/>
              <a:pPr/>
              <a:t>34</a:t>
            </a:fld>
            <a:endParaRPr lang="en-US" dirty="0"/>
          </a:p>
        </p:txBody>
      </p:sp>
    </p:spTree>
    <p:extLst>
      <p:ext uri="{BB962C8B-B14F-4D97-AF65-F5344CB8AC3E}">
        <p14:creationId xmlns:p14="http://schemas.microsoft.com/office/powerpoint/2010/main" val="405304925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kern="1200" dirty="0">
                <a:solidFill>
                  <a:schemeClr val="tx1"/>
                </a:solidFill>
                <a:effectLst/>
                <a:latin typeface="Fira Sans Regular" panose="020B0503050000020004" pitchFamily="34" charset="0"/>
                <a:ea typeface="+mn-ea"/>
                <a:cs typeface="+mn-cs"/>
              </a:rPr>
              <a:t>We will want to double check the tags and reading order of the document, because auto tagging doesn't always map correctly. Sometimes heading levels can be messed up or lists are rendered as paragraphs. If that happens, you can go into the tax panel select A tag and then adjust the properties to choose what tag it really should be. </a:t>
            </a:r>
            <a:endParaRPr lang="en-US" b="0" i="0" dirty="0">
              <a:effectLst/>
            </a:endParaRPr>
          </a:p>
          <a:p>
            <a:endParaRPr lang="en-US" dirty="0"/>
          </a:p>
          <a:p>
            <a:r>
              <a:rPr lang="en-US" sz="1200" b="0" i="0" kern="1200" dirty="0">
                <a:solidFill>
                  <a:schemeClr val="tx1"/>
                </a:solidFill>
                <a:effectLst/>
                <a:latin typeface="Fira Sans Regular" panose="020B0503050000020004" pitchFamily="34" charset="0"/>
                <a:ea typeface="+mn-ea"/>
                <a:cs typeface="+mn-cs"/>
              </a:rPr>
              <a:t>The reading order of the document can also be off. </a:t>
            </a:r>
            <a:endParaRPr lang="en-US" dirty="0"/>
          </a:p>
        </p:txBody>
      </p:sp>
      <p:sp>
        <p:nvSpPr>
          <p:cNvPr id="4" name="Slide Number Placeholder 3"/>
          <p:cNvSpPr>
            <a:spLocks noGrp="1"/>
          </p:cNvSpPr>
          <p:nvPr>
            <p:ph type="sldNum" sz="quarter" idx="5"/>
          </p:nvPr>
        </p:nvSpPr>
        <p:spPr/>
        <p:txBody>
          <a:bodyPr/>
          <a:lstStyle/>
          <a:p>
            <a:fld id="{623E3604-3725-1D46-B4DA-FFA740840D75}" type="slidenum">
              <a:rPr lang="en-US" smtClean="0"/>
              <a:pPr/>
              <a:t>35</a:t>
            </a:fld>
            <a:endParaRPr lang="en-US" dirty="0"/>
          </a:p>
        </p:txBody>
      </p:sp>
    </p:spTree>
    <p:extLst>
      <p:ext uri="{BB962C8B-B14F-4D97-AF65-F5344CB8AC3E}">
        <p14:creationId xmlns:p14="http://schemas.microsoft.com/office/powerpoint/2010/main" val="765667688"/>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Fira Sans Regular" panose="020B0503050000020004" pitchFamily="34" charset="0"/>
                <a:ea typeface="+mn-ea"/>
                <a:cs typeface="+mn-cs"/>
              </a:rPr>
              <a:t>In this example, we have a document from the state about coronavirus resources, but when I look at the Other Resources heading, I see that the word other is item 3 in the reading order, while resources item 12. this isn't right, because respectively these should be items 10 and 11. You can clean up the reading order by going to the Accessibility tool, going to reading order, and then dragging the items to the correct order.</a:t>
            </a:r>
            <a:endParaRPr lang="en-US" dirty="0"/>
          </a:p>
        </p:txBody>
      </p:sp>
      <p:sp>
        <p:nvSpPr>
          <p:cNvPr id="4" name="Slide Number Placeholder 3"/>
          <p:cNvSpPr>
            <a:spLocks noGrp="1"/>
          </p:cNvSpPr>
          <p:nvPr>
            <p:ph type="sldNum" sz="quarter" idx="5"/>
          </p:nvPr>
        </p:nvSpPr>
        <p:spPr/>
        <p:txBody>
          <a:bodyPr/>
          <a:lstStyle/>
          <a:p>
            <a:fld id="{623E3604-3725-1D46-B4DA-FFA740840D75}" type="slidenum">
              <a:rPr lang="en-US" smtClean="0"/>
              <a:pPr/>
              <a:t>36</a:t>
            </a:fld>
            <a:endParaRPr lang="en-US" dirty="0"/>
          </a:p>
        </p:txBody>
      </p:sp>
    </p:spTree>
    <p:extLst>
      <p:ext uri="{BB962C8B-B14F-4D97-AF65-F5344CB8AC3E}">
        <p14:creationId xmlns:p14="http://schemas.microsoft.com/office/powerpoint/2010/main" val="366129656"/>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kern="1200" dirty="0">
                <a:solidFill>
                  <a:schemeClr val="tx1"/>
                </a:solidFill>
                <a:effectLst/>
                <a:latin typeface="Fira Sans Regular" panose="020B0503050000020004" pitchFamily="34" charset="0"/>
                <a:ea typeface="+mn-ea"/>
                <a:cs typeface="+mn-cs"/>
              </a:rPr>
              <a:t>To recap, it's the content doesn't have to be a PDF we recommend choosing another format. Your content can still then be accessible without all the work a PDF can take. If it absolutely needs to be a PDF, then you should optimize the source document. You should make sure the document is text based and not an image; forms should be formatted properly and avoid underlines mimicking fields; multimedia should be accessible in the source document; and links are identified and have meaningful names. </a:t>
            </a:r>
            <a:endParaRPr lang="en-US" b="0" i="0" dirty="0">
              <a:effectLst/>
            </a:endParaRPr>
          </a:p>
          <a:p>
            <a:endParaRPr lang="en-US" dirty="0"/>
          </a:p>
        </p:txBody>
      </p:sp>
      <p:sp>
        <p:nvSpPr>
          <p:cNvPr id="4" name="Slide Number Placeholder 3"/>
          <p:cNvSpPr>
            <a:spLocks noGrp="1"/>
          </p:cNvSpPr>
          <p:nvPr>
            <p:ph type="sldNum" sz="quarter" idx="5"/>
          </p:nvPr>
        </p:nvSpPr>
        <p:spPr/>
        <p:txBody>
          <a:bodyPr/>
          <a:lstStyle/>
          <a:p>
            <a:fld id="{623E3604-3725-1D46-B4DA-FFA740840D75}" type="slidenum">
              <a:rPr lang="en-US" smtClean="0"/>
              <a:pPr/>
              <a:t>37</a:t>
            </a:fld>
            <a:endParaRPr lang="en-US" dirty="0"/>
          </a:p>
        </p:txBody>
      </p:sp>
    </p:spTree>
    <p:extLst>
      <p:ext uri="{BB962C8B-B14F-4D97-AF65-F5344CB8AC3E}">
        <p14:creationId xmlns:p14="http://schemas.microsoft.com/office/powerpoint/2010/main" val="3686120609"/>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kern="1200" dirty="0">
                <a:solidFill>
                  <a:schemeClr val="tx1"/>
                </a:solidFill>
                <a:effectLst/>
                <a:latin typeface="Fira Sans Regular" panose="020B0503050000020004" pitchFamily="34" charset="0"/>
                <a:ea typeface="+mn-ea"/>
                <a:cs typeface="+mn-cs"/>
              </a:rPr>
              <a:t>In Adobe you will want to use the make accessible action in the Action Wizard, and the Accessibility tool for any tag and reading order clean-up. if you have any questions or aren't sure about a PDF's Accessibility, you should ask. </a:t>
            </a:r>
            <a:endParaRPr lang="en-US" b="0" i="0" dirty="0">
              <a:effectLst/>
            </a:endParaRPr>
          </a:p>
          <a:p>
            <a:endParaRPr lang="en-US" dirty="0"/>
          </a:p>
        </p:txBody>
      </p:sp>
      <p:sp>
        <p:nvSpPr>
          <p:cNvPr id="4" name="Slide Number Placeholder 3"/>
          <p:cNvSpPr>
            <a:spLocks noGrp="1"/>
          </p:cNvSpPr>
          <p:nvPr>
            <p:ph type="sldNum" sz="quarter" idx="5"/>
          </p:nvPr>
        </p:nvSpPr>
        <p:spPr/>
        <p:txBody>
          <a:bodyPr/>
          <a:lstStyle/>
          <a:p>
            <a:fld id="{623E3604-3725-1D46-B4DA-FFA740840D75}" type="slidenum">
              <a:rPr lang="en-US" smtClean="0"/>
              <a:pPr/>
              <a:t>38</a:t>
            </a:fld>
            <a:endParaRPr lang="en-US" dirty="0"/>
          </a:p>
        </p:txBody>
      </p:sp>
    </p:spTree>
    <p:extLst>
      <p:ext uri="{BB962C8B-B14F-4D97-AF65-F5344CB8AC3E}">
        <p14:creationId xmlns:p14="http://schemas.microsoft.com/office/powerpoint/2010/main" val="812870448"/>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kern="1200" dirty="0">
                <a:solidFill>
                  <a:schemeClr val="tx1"/>
                </a:solidFill>
                <a:effectLst/>
                <a:latin typeface="Fira Sans Regular" panose="020B0503050000020004" pitchFamily="34" charset="0"/>
                <a:ea typeface="+mn-ea"/>
                <a:cs typeface="+mn-cs"/>
              </a:rPr>
              <a:t>You can contact me or my colleague David by phone or email, and find our contact info at </a:t>
            </a:r>
            <a:r>
              <a:rPr lang="en-US" sz="1200" b="0" i="0" kern="1200" dirty="0" err="1">
                <a:solidFill>
                  <a:schemeClr val="tx1"/>
                </a:solidFill>
                <a:effectLst/>
                <a:latin typeface="Fira Sans Regular" panose="020B0503050000020004" pitchFamily="34" charset="0"/>
                <a:ea typeface="+mn-ea"/>
                <a:cs typeface="+mn-cs"/>
              </a:rPr>
              <a:t>wwu.edu</a:t>
            </a:r>
            <a:r>
              <a:rPr lang="en-US" sz="1200" b="0" i="0" kern="1200" dirty="0">
                <a:solidFill>
                  <a:schemeClr val="tx1"/>
                </a:solidFill>
                <a:effectLst/>
                <a:latin typeface="Fira Sans Regular" panose="020B0503050000020004" pitchFamily="34" charset="0"/>
                <a:ea typeface="+mn-ea"/>
                <a:cs typeface="+mn-cs"/>
              </a:rPr>
              <a:t>/access</a:t>
            </a:r>
            <a:endParaRPr lang="en-US" dirty="0"/>
          </a:p>
        </p:txBody>
      </p:sp>
      <p:sp>
        <p:nvSpPr>
          <p:cNvPr id="4" name="Slide Number Placeholder 3"/>
          <p:cNvSpPr>
            <a:spLocks noGrp="1"/>
          </p:cNvSpPr>
          <p:nvPr>
            <p:ph type="sldNum" sz="quarter" idx="5"/>
          </p:nvPr>
        </p:nvSpPr>
        <p:spPr/>
        <p:txBody>
          <a:bodyPr/>
          <a:lstStyle/>
          <a:p>
            <a:fld id="{623E3604-3725-1D46-B4DA-FFA740840D75}" type="slidenum">
              <a:rPr lang="en-US" smtClean="0"/>
              <a:pPr/>
              <a:t>39</a:t>
            </a:fld>
            <a:endParaRPr lang="en-US" dirty="0"/>
          </a:p>
        </p:txBody>
      </p:sp>
    </p:spTree>
    <p:extLst>
      <p:ext uri="{BB962C8B-B14F-4D97-AF65-F5344CB8AC3E}">
        <p14:creationId xmlns:p14="http://schemas.microsoft.com/office/powerpoint/2010/main" val="415340580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fontAlgn="base"/>
            <a:r>
              <a:rPr lang="en-US" sz="1200" b="0" i="0" kern="1200" dirty="0">
                <a:solidFill>
                  <a:schemeClr val="tx1"/>
                </a:solidFill>
                <a:effectLst/>
                <a:latin typeface="Fira Sans Regular" panose="020B0503050000020004" pitchFamily="34" charset="0"/>
                <a:ea typeface="+mn-ea"/>
                <a:cs typeface="+mn-cs"/>
              </a:rPr>
              <a:t>It means that I could use Adobe Acrobat, or Adobe reader, and the document format is preserved. I could also use a browsers PDF viewer and no matter the browser the document will look the same. The document can also be shared from windows to Mac and vice versa and the format will be the same. This was important when programs like word and PowerPoint for Mac we're not the same as the apps for Windows. if someone created a document in Word for Windows and tried to share it with a Mac user, the file would look corrupted and just wouldn't even open. A PDF however allowed multiple operating systems to share documents-- however, this is no longer the case. </a:t>
            </a:r>
            <a:endParaRPr lang="en-US" sz="1800" b="0" i="0" dirty="0">
              <a:effectLst/>
            </a:endParaRPr>
          </a:p>
        </p:txBody>
      </p:sp>
      <p:sp>
        <p:nvSpPr>
          <p:cNvPr id="4" name="Slide Number Placeholder 3"/>
          <p:cNvSpPr>
            <a:spLocks noGrp="1"/>
          </p:cNvSpPr>
          <p:nvPr>
            <p:ph type="sldNum" sz="quarter" idx="5"/>
          </p:nvPr>
        </p:nvSpPr>
        <p:spPr/>
        <p:txBody>
          <a:bodyPr/>
          <a:lstStyle/>
          <a:p>
            <a:fld id="{623E3604-3725-1D46-B4DA-FFA740840D75}" type="slidenum">
              <a:rPr lang="en-US" smtClean="0"/>
              <a:pPr/>
              <a:t>4</a:t>
            </a:fld>
            <a:endParaRPr lang="en-US" dirty="0"/>
          </a:p>
        </p:txBody>
      </p:sp>
    </p:spTree>
    <p:extLst>
      <p:ext uri="{BB962C8B-B14F-4D97-AF65-F5344CB8AC3E}">
        <p14:creationId xmlns:p14="http://schemas.microsoft.com/office/powerpoint/2010/main" val="1799925243"/>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kern="1200" dirty="0">
                <a:solidFill>
                  <a:schemeClr val="tx1"/>
                </a:solidFill>
                <a:effectLst/>
                <a:latin typeface="Fira Sans Regular" panose="020B0503050000020004" pitchFamily="34" charset="0"/>
                <a:ea typeface="+mn-ea"/>
                <a:cs typeface="+mn-cs"/>
              </a:rPr>
              <a:t>. I hope you are staying home and healthy. Thank you for watching this presentation. </a:t>
            </a:r>
            <a:endParaRPr lang="en-US" b="0" i="0" dirty="0">
              <a:effectLst/>
            </a:endParaRPr>
          </a:p>
          <a:p>
            <a:endParaRPr lang="en-US" dirty="0"/>
          </a:p>
        </p:txBody>
      </p:sp>
      <p:sp>
        <p:nvSpPr>
          <p:cNvPr id="4" name="Slide Number Placeholder 3"/>
          <p:cNvSpPr>
            <a:spLocks noGrp="1"/>
          </p:cNvSpPr>
          <p:nvPr>
            <p:ph type="sldNum" sz="quarter" idx="5"/>
          </p:nvPr>
        </p:nvSpPr>
        <p:spPr/>
        <p:txBody>
          <a:bodyPr/>
          <a:lstStyle/>
          <a:p>
            <a:fld id="{623E3604-3725-1D46-B4DA-FFA740840D75}" type="slidenum">
              <a:rPr lang="en-US" smtClean="0"/>
              <a:pPr/>
              <a:t>40</a:t>
            </a:fld>
            <a:endParaRPr lang="en-US" dirty="0"/>
          </a:p>
        </p:txBody>
      </p:sp>
    </p:spTree>
    <p:extLst>
      <p:ext uri="{BB962C8B-B14F-4D97-AF65-F5344CB8AC3E}">
        <p14:creationId xmlns:p14="http://schemas.microsoft.com/office/powerpoint/2010/main" val="30609235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fontAlgn="base"/>
            <a:r>
              <a:rPr lang="en-US" sz="1200" b="0" i="0" kern="1200" dirty="0">
                <a:solidFill>
                  <a:schemeClr val="tx1"/>
                </a:solidFill>
                <a:effectLst/>
                <a:latin typeface="Fira Sans Regular" panose="020B0503050000020004" pitchFamily="34" charset="0"/>
                <a:ea typeface="+mn-ea"/>
                <a:cs typeface="+mn-cs"/>
              </a:rPr>
              <a:t>PDF's are also good for creating print copies like brochures, flyer, and posters-- pretty much anything that could be sent to a printer. PDF can also be good for filling out forms physically and digitally which we will cover later. But if it's not either of these cases? </a:t>
            </a:r>
            <a:endParaRPr lang="en-US" b="0" i="0" dirty="0">
              <a:effectLst/>
            </a:endParaRPr>
          </a:p>
        </p:txBody>
      </p:sp>
      <p:sp>
        <p:nvSpPr>
          <p:cNvPr id="4" name="Slide Number Placeholder 3"/>
          <p:cNvSpPr>
            <a:spLocks noGrp="1"/>
          </p:cNvSpPr>
          <p:nvPr>
            <p:ph type="sldNum" sz="quarter" idx="5"/>
          </p:nvPr>
        </p:nvSpPr>
        <p:spPr/>
        <p:txBody>
          <a:bodyPr/>
          <a:lstStyle/>
          <a:p>
            <a:fld id="{623E3604-3725-1D46-B4DA-FFA740840D75}" type="slidenum">
              <a:rPr lang="en-US" smtClean="0"/>
              <a:pPr/>
              <a:t>5</a:t>
            </a:fld>
            <a:endParaRPr lang="en-US" dirty="0"/>
          </a:p>
        </p:txBody>
      </p:sp>
    </p:spTree>
    <p:extLst>
      <p:ext uri="{BB962C8B-B14F-4D97-AF65-F5344CB8AC3E}">
        <p14:creationId xmlns:p14="http://schemas.microsoft.com/office/powerpoint/2010/main" val="325754908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fontAlgn="base"/>
            <a:r>
              <a:rPr lang="en-US" sz="1200" b="0" i="0" kern="1200" dirty="0">
                <a:solidFill>
                  <a:schemeClr val="tx1"/>
                </a:solidFill>
                <a:effectLst/>
                <a:latin typeface="Fira Sans Regular" panose="020B0503050000020004" pitchFamily="34" charset="0"/>
                <a:ea typeface="+mn-ea"/>
                <a:cs typeface="+mn-cs"/>
              </a:rPr>
              <a:t>I would say if you can avoid a PDF don't use it. This may be a little biased considering that I work in web communication technologies, but there are good reasons to consider other formats before PDF. </a:t>
            </a:r>
          </a:p>
          <a:p>
            <a:pPr rtl="0" fontAlgn="base"/>
            <a:endParaRPr lang="en-US" sz="1200" b="0" i="0" kern="1200" dirty="0">
              <a:solidFill>
                <a:schemeClr val="tx1"/>
              </a:solidFill>
              <a:effectLst/>
              <a:latin typeface="Fira Sans Regular" panose="020B0503050000020004" pitchFamily="34" charset="0"/>
              <a:ea typeface="+mn-ea"/>
              <a:cs typeface="+mn-cs"/>
            </a:endParaRPr>
          </a:p>
          <a:p>
            <a:pPr marL="0" marR="0" lvl="0" indent="0" algn="l" defTabSz="914400" rtl="0" eaLnBrk="1" fontAlgn="base" latinLnBrk="0" hangingPunct="1">
              <a:lnSpc>
                <a:spcPct val="100000"/>
              </a:lnSpc>
              <a:spcBef>
                <a:spcPts val="0"/>
              </a:spcBef>
              <a:spcAft>
                <a:spcPts val="0"/>
              </a:spcAft>
              <a:buClrTx/>
              <a:buSzTx/>
              <a:buFontTx/>
              <a:buNone/>
              <a:tabLst/>
              <a:defRPr/>
            </a:pPr>
            <a:r>
              <a:rPr lang="en-US" sz="1200" b="0" i="0" kern="1200" dirty="0">
                <a:solidFill>
                  <a:schemeClr val="tx1"/>
                </a:solidFill>
                <a:effectLst/>
                <a:latin typeface="Fira Sans Regular" panose="020B0503050000020004" pitchFamily="34" charset="0"/>
                <a:ea typeface="+mn-ea"/>
                <a:cs typeface="+mn-cs"/>
              </a:rPr>
              <a:t>One is that other formats are way more accessible out of the box than PDF. Web pages are built using a markup language called HTML, which has been incorporating Accessibility features since the late 90s. Microsoft apps like word, PowerPoint, and Excel have started to emphasize accessibility into their apps since the late 2000s. While PDF introduced tagging in early 2000's, PDF's Accessibility standards weren't built in until 2012, so other formats have been more compatible for Accessibility a lot longer than PDF has. </a:t>
            </a:r>
            <a:endParaRPr lang="en-US" b="0" i="0" dirty="0">
              <a:effectLst/>
            </a:endParaRPr>
          </a:p>
          <a:p>
            <a:pPr rtl="0" fontAlgn="base"/>
            <a:endParaRPr lang="en-US" b="0" i="0" dirty="0">
              <a:effectLst/>
            </a:endParaRPr>
          </a:p>
          <a:p>
            <a:pPr marL="0" marR="0" lvl="0" indent="0" algn="l" defTabSz="914400" rtl="0" eaLnBrk="1" fontAlgn="base" latinLnBrk="0" hangingPunct="1">
              <a:lnSpc>
                <a:spcPct val="100000"/>
              </a:lnSpc>
              <a:spcBef>
                <a:spcPts val="0"/>
              </a:spcBef>
              <a:spcAft>
                <a:spcPts val="0"/>
              </a:spcAft>
              <a:buClrTx/>
              <a:buSzTx/>
              <a:buFontTx/>
              <a:buNone/>
              <a:tabLst/>
              <a:defRPr/>
            </a:pPr>
            <a:r>
              <a:rPr lang="en-US" sz="1200" b="0" i="0" kern="1200" dirty="0">
                <a:solidFill>
                  <a:schemeClr val="tx1"/>
                </a:solidFill>
                <a:effectLst/>
                <a:latin typeface="Fira Sans Regular" panose="020B0503050000020004" pitchFamily="34" charset="0"/>
                <a:ea typeface="+mn-ea"/>
                <a:cs typeface="+mn-cs"/>
              </a:rPr>
              <a:t>I find it also easier to make content accessible from the authoring side either in web or Microsoft products. If you're using something like WordPress or Drupal, those systems make it easy to change heading levels as needed, to add meaningful text to hyperlinks, and Add alt text. Microsoft apps have also made it easy to add similar features. We will get into the process of adding these features in PDF, but doing so takes a bit more work. </a:t>
            </a:r>
            <a:endParaRPr lang="en-US" b="0" i="0" dirty="0">
              <a:effectLst/>
            </a:endParaRPr>
          </a:p>
          <a:p>
            <a:pPr rtl="0" fontAlgn="base"/>
            <a:endParaRPr lang="en-US" b="0" i="0" dirty="0">
              <a:effectLst/>
            </a:endParaRPr>
          </a:p>
          <a:p>
            <a:pPr marL="0" marR="0" lvl="0" indent="0" algn="l" defTabSz="914400" rtl="0" eaLnBrk="1" fontAlgn="base" latinLnBrk="0" hangingPunct="1">
              <a:lnSpc>
                <a:spcPct val="100000"/>
              </a:lnSpc>
              <a:spcBef>
                <a:spcPts val="0"/>
              </a:spcBef>
              <a:spcAft>
                <a:spcPts val="0"/>
              </a:spcAft>
              <a:buClrTx/>
              <a:buSzTx/>
              <a:buFontTx/>
              <a:buNone/>
              <a:tabLst/>
              <a:defRPr/>
            </a:pPr>
            <a:r>
              <a:rPr lang="en-US" sz="1200" b="0" i="0" kern="1200" dirty="0">
                <a:solidFill>
                  <a:schemeClr val="tx1"/>
                </a:solidFill>
                <a:effectLst/>
                <a:latin typeface="Fira Sans Regular" panose="020B0503050000020004" pitchFamily="34" charset="0"/>
                <a:ea typeface="+mn-ea"/>
                <a:cs typeface="+mn-cs"/>
              </a:rPr>
              <a:t>Finally, your users may or may not have Adobe access depending on the device they use. In order to read a PDF on a smartphone, your users may have to download some kind of PDF viewer like Adobe reader. However most mobile devices come with some kind of browser built-in, which tends to be more compatible with assistive technologies, so that makes a webpage a more optimal format.  </a:t>
            </a:r>
            <a:endParaRPr lang="en-US" b="0" i="0" dirty="0">
              <a:effectLst/>
            </a:endParaRPr>
          </a:p>
          <a:p>
            <a:pPr rtl="0" fontAlgn="base"/>
            <a:endParaRPr lang="en-US" b="0" i="0" dirty="0">
              <a:effectLst/>
            </a:endParaRPr>
          </a:p>
        </p:txBody>
      </p:sp>
      <p:sp>
        <p:nvSpPr>
          <p:cNvPr id="4" name="Slide Number Placeholder 3"/>
          <p:cNvSpPr>
            <a:spLocks noGrp="1"/>
          </p:cNvSpPr>
          <p:nvPr>
            <p:ph type="sldNum" sz="quarter" idx="5"/>
          </p:nvPr>
        </p:nvSpPr>
        <p:spPr/>
        <p:txBody>
          <a:bodyPr/>
          <a:lstStyle/>
          <a:p>
            <a:fld id="{623E3604-3725-1D46-B4DA-FFA740840D75}" type="slidenum">
              <a:rPr lang="en-US" smtClean="0"/>
              <a:pPr/>
              <a:t>6</a:t>
            </a:fld>
            <a:endParaRPr lang="en-US" dirty="0"/>
          </a:p>
        </p:txBody>
      </p:sp>
    </p:spTree>
    <p:extLst>
      <p:ext uri="{BB962C8B-B14F-4D97-AF65-F5344CB8AC3E}">
        <p14:creationId xmlns:p14="http://schemas.microsoft.com/office/powerpoint/2010/main" val="31573475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fontAlgn="base"/>
            <a:r>
              <a:rPr lang="en-US" sz="1200" b="0" i="0" kern="1200" dirty="0">
                <a:solidFill>
                  <a:schemeClr val="tx1"/>
                </a:solidFill>
                <a:effectLst/>
                <a:latin typeface="Fira Sans Regular" panose="020B0503050000020004" pitchFamily="34" charset="0"/>
                <a:ea typeface="+mn-ea"/>
                <a:cs typeface="+mn-cs"/>
              </a:rPr>
              <a:t>There's actually a recommended hierarchy of content formats to go through before deciding on PDF. </a:t>
            </a:r>
          </a:p>
          <a:p>
            <a:pPr rtl="0" fontAlgn="base"/>
            <a:endParaRPr lang="en-US" sz="1200" b="0" i="0" kern="1200" dirty="0">
              <a:solidFill>
                <a:schemeClr val="tx1"/>
              </a:solidFill>
              <a:effectLst/>
              <a:latin typeface="Fira Sans Regular" panose="020B0503050000020004" pitchFamily="34" charset="0"/>
              <a:ea typeface="+mn-ea"/>
              <a:cs typeface="+mn-cs"/>
            </a:endParaRPr>
          </a:p>
          <a:p>
            <a:pPr rtl="0" fontAlgn="base"/>
            <a:r>
              <a:rPr lang="en-US" sz="1200" b="0" i="0" kern="1200" dirty="0">
                <a:solidFill>
                  <a:schemeClr val="tx1"/>
                </a:solidFill>
                <a:effectLst/>
                <a:latin typeface="Fira Sans Regular" panose="020B0503050000020004" pitchFamily="34" charset="0"/>
                <a:ea typeface="+mn-ea"/>
                <a:cs typeface="+mn-cs"/>
              </a:rPr>
              <a:t>if you're thinking of creating a PDF to post on a website, or send in an email, the first choice is make a web page if you can. If there's no website to host the info then a Word document would be the second choice. </a:t>
            </a:r>
          </a:p>
          <a:p>
            <a:pPr rtl="0" fontAlgn="base"/>
            <a:endParaRPr lang="en-US" b="0" i="0" dirty="0">
              <a:effectLst/>
            </a:endParaRPr>
          </a:p>
          <a:p>
            <a:pPr rtl="0" fontAlgn="base"/>
            <a:r>
              <a:rPr lang="en-US" sz="1200" b="0" i="0" kern="1200" dirty="0">
                <a:solidFill>
                  <a:schemeClr val="tx1"/>
                </a:solidFill>
                <a:effectLst/>
                <a:latin typeface="Fira Sans Regular" panose="020B0503050000020004" pitchFamily="34" charset="0"/>
                <a:ea typeface="+mn-ea"/>
                <a:cs typeface="+mn-cs"/>
              </a:rPr>
              <a:t>if you're wanting to create a PDF for a form, then the form should be web based if possible. That could mean either using an E sign form, or maybe you have form capabilities in a platform like WordPress or Drupal. </a:t>
            </a:r>
          </a:p>
          <a:p>
            <a:pPr rtl="0" fontAlgn="base"/>
            <a:endParaRPr lang="en-US" b="0" i="0" dirty="0">
              <a:effectLst/>
            </a:endParaRPr>
          </a:p>
          <a:p>
            <a:pPr rtl="0" fontAlgn="base"/>
            <a:r>
              <a:rPr lang="en-US" sz="1200" b="0" i="0" kern="1200" dirty="0">
                <a:solidFill>
                  <a:schemeClr val="tx1"/>
                </a:solidFill>
                <a:effectLst/>
                <a:latin typeface="Fira Sans Regular" panose="020B0503050000020004" pitchFamily="34" charset="0"/>
                <a:ea typeface="+mn-ea"/>
                <a:cs typeface="+mn-cs"/>
              </a:rPr>
              <a:t>If the content is needed in a document format, and was originally a word/PowerPoint/Excel document, then leaving the document in that format would be preferable-- it will be much easier to make accessible and be accessible for your users. </a:t>
            </a:r>
            <a:endParaRPr lang="en-US" b="0" i="0" dirty="0">
              <a:effectLst/>
            </a:endParaRPr>
          </a:p>
          <a:p>
            <a:pPr rtl="0" fontAlgn="base"/>
            <a:endParaRPr lang="en-US" sz="1200" b="0" i="0" kern="1200" dirty="0">
              <a:solidFill>
                <a:schemeClr val="tx1"/>
              </a:solidFill>
              <a:effectLst/>
              <a:latin typeface="Fira Sans Regular" panose="020B0503050000020004" pitchFamily="34" charset="0"/>
              <a:ea typeface="+mn-ea"/>
              <a:cs typeface="+mn-cs"/>
            </a:endParaRPr>
          </a:p>
          <a:p>
            <a:pPr rtl="0" fontAlgn="base"/>
            <a:r>
              <a:rPr lang="en-US" sz="1200" b="0" i="0" kern="1200" dirty="0">
                <a:solidFill>
                  <a:schemeClr val="tx1"/>
                </a:solidFill>
                <a:effectLst/>
                <a:latin typeface="Fira Sans Regular" panose="020B0503050000020004" pitchFamily="34" charset="0"/>
                <a:ea typeface="+mn-ea"/>
                <a:cs typeface="+mn-cs"/>
              </a:rPr>
              <a:t>finally, if the PDF preserves legacy content, then it will need an accessible text based version. For example, our multimedia archive library known as MABEL has a lot of scanned archived documents so they can be viewed digitally, but would be virtually impossible to make accessible by itself. So, MABEL supplies a text based version of the scanned document so the content is still readable. You can find this info and more at western's design system site, at our accessible PDF files page. </a:t>
            </a:r>
            <a:endParaRPr lang="en-US" b="0" i="0" dirty="0">
              <a:effectLst/>
            </a:endParaRPr>
          </a:p>
          <a:p>
            <a:endParaRPr lang="en-US" dirty="0"/>
          </a:p>
        </p:txBody>
      </p:sp>
      <p:sp>
        <p:nvSpPr>
          <p:cNvPr id="4" name="Slide Number Placeholder 3"/>
          <p:cNvSpPr>
            <a:spLocks noGrp="1"/>
          </p:cNvSpPr>
          <p:nvPr>
            <p:ph type="sldNum" sz="quarter" idx="5"/>
          </p:nvPr>
        </p:nvSpPr>
        <p:spPr/>
        <p:txBody>
          <a:bodyPr/>
          <a:lstStyle/>
          <a:p>
            <a:fld id="{623E3604-3725-1D46-B4DA-FFA740840D75}" type="slidenum">
              <a:rPr lang="en-US" smtClean="0"/>
              <a:pPr/>
              <a:t>7</a:t>
            </a:fld>
            <a:endParaRPr lang="en-US" dirty="0"/>
          </a:p>
        </p:txBody>
      </p:sp>
    </p:spTree>
    <p:extLst>
      <p:ext uri="{BB962C8B-B14F-4D97-AF65-F5344CB8AC3E}">
        <p14:creationId xmlns:p14="http://schemas.microsoft.com/office/powerpoint/2010/main" val="244585416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kern="1200" dirty="0">
                <a:solidFill>
                  <a:schemeClr val="tx1"/>
                </a:solidFill>
                <a:effectLst/>
                <a:latin typeface="Fira Sans Regular" panose="020B0503050000020004" pitchFamily="34" charset="0"/>
                <a:ea typeface="+mn-ea"/>
                <a:cs typeface="+mn-cs"/>
              </a:rPr>
              <a:t>But let's say you've gone through this hierarchy and you have decided that PDF is your only choice-- your content must be in PDF format, but you also need it to be accessible. There are three major steps for accessible PDF:</a:t>
            </a:r>
            <a:endParaRPr lang="en-US" dirty="0"/>
          </a:p>
        </p:txBody>
      </p:sp>
      <p:sp>
        <p:nvSpPr>
          <p:cNvPr id="4" name="Slide Number Placeholder 3"/>
          <p:cNvSpPr>
            <a:spLocks noGrp="1"/>
          </p:cNvSpPr>
          <p:nvPr>
            <p:ph type="sldNum" sz="quarter" idx="5"/>
          </p:nvPr>
        </p:nvSpPr>
        <p:spPr/>
        <p:txBody>
          <a:bodyPr/>
          <a:lstStyle/>
          <a:p>
            <a:fld id="{623E3604-3725-1D46-B4DA-FFA740840D75}" type="slidenum">
              <a:rPr lang="en-US" smtClean="0"/>
              <a:pPr/>
              <a:t>8</a:t>
            </a:fld>
            <a:endParaRPr lang="en-US" dirty="0"/>
          </a:p>
        </p:txBody>
      </p:sp>
    </p:spTree>
    <p:extLst>
      <p:ext uri="{BB962C8B-B14F-4D97-AF65-F5344CB8AC3E}">
        <p14:creationId xmlns:p14="http://schemas.microsoft.com/office/powerpoint/2010/main" val="1342102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Fira Sans Regular" panose="020B0503050000020004" pitchFamily="34" charset="0"/>
                <a:ea typeface="+mn-ea"/>
                <a:cs typeface="+mn-cs"/>
              </a:rPr>
              <a:t>first, we need to prepare the source document for accessible PDF conversion.</a:t>
            </a:r>
            <a:endParaRPr lang="en-US" dirty="0"/>
          </a:p>
        </p:txBody>
      </p:sp>
      <p:sp>
        <p:nvSpPr>
          <p:cNvPr id="4" name="Slide Number Placeholder 3"/>
          <p:cNvSpPr>
            <a:spLocks noGrp="1"/>
          </p:cNvSpPr>
          <p:nvPr>
            <p:ph type="sldNum" sz="quarter" idx="5"/>
          </p:nvPr>
        </p:nvSpPr>
        <p:spPr/>
        <p:txBody>
          <a:bodyPr/>
          <a:lstStyle/>
          <a:p>
            <a:fld id="{623E3604-3725-1D46-B4DA-FFA740840D75}" type="slidenum">
              <a:rPr lang="en-US" smtClean="0"/>
              <a:pPr/>
              <a:t>9</a:t>
            </a:fld>
            <a:endParaRPr lang="en-US" dirty="0"/>
          </a:p>
        </p:txBody>
      </p:sp>
    </p:spTree>
    <p:extLst>
      <p:ext uri="{BB962C8B-B14F-4D97-AF65-F5344CB8AC3E}">
        <p14:creationId xmlns:p14="http://schemas.microsoft.com/office/powerpoint/2010/main" val="358348830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E4F642-2A5D-BB43-B596-940E1EDB760B}"/>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BFBDC445-E714-CC49-A933-B0F3D3A3138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81D7DD08-FEBF-3348-BF70-AB7F6EEB2529}"/>
              </a:ext>
            </a:extLst>
          </p:cNvPr>
          <p:cNvSpPr>
            <a:spLocks noGrp="1"/>
          </p:cNvSpPr>
          <p:nvPr>
            <p:ph type="dt" sz="half" idx="10"/>
          </p:nvPr>
        </p:nvSpPr>
        <p:spPr/>
        <p:txBody>
          <a:bodyPr/>
          <a:lstStyle/>
          <a:p>
            <a:fld id="{3E028840-F23D-A242-BFCB-7ACD8EC65396}" type="datetime1">
              <a:rPr lang="en-US" smtClean="0"/>
              <a:t>5/18/20</a:t>
            </a:fld>
            <a:endParaRPr lang="en-US"/>
          </a:p>
        </p:txBody>
      </p:sp>
      <p:sp>
        <p:nvSpPr>
          <p:cNvPr id="5" name="Footer Placeholder 4">
            <a:extLst>
              <a:ext uri="{FF2B5EF4-FFF2-40B4-BE49-F238E27FC236}">
                <a16:creationId xmlns:a16="http://schemas.microsoft.com/office/drawing/2014/main" id="{0DFA79BC-890F-D342-8EAC-984BBF6FD8CB}"/>
              </a:ext>
            </a:extLst>
          </p:cNvPr>
          <p:cNvSpPr>
            <a:spLocks noGrp="1"/>
          </p:cNvSpPr>
          <p:nvPr>
            <p:ph type="ftr" sz="quarter" idx="11"/>
          </p:nvPr>
        </p:nvSpPr>
        <p:spPr/>
        <p:txBody>
          <a:bodyPr/>
          <a:lstStyle/>
          <a:p>
            <a:r>
              <a:rPr lang="en-US"/>
              <a:t>WESTERN WASHINGTON UNIVERSITY</a:t>
            </a:r>
          </a:p>
        </p:txBody>
      </p:sp>
      <p:sp>
        <p:nvSpPr>
          <p:cNvPr id="6" name="Slide Number Placeholder 5">
            <a:extLst>
              <a:ext uri="{FF2B5EF4-FFF2-40B4-BE49-F238E27FC236}">
                <a16:creationId xmlns:a16="http://schemas.microsoft.com/office/drawing/2014/main" id="{6DC1327A-D129-C140-A381-72F8906B0F07}"/>
              </a:ext>
            </a:extLst>
          </p:cNvPr>
          <p:cNvSpPr>
            <a:spLocks noGrp="1"/>
          </p:cNvSpPr>
          <p:nvPr>
            <p:ph type="sldNum" sz="quarter" idx="12"/>
          </p:nvPr>
        </p:nvSpPr>
        <p:spPr/>
        <p:txBody>
          <a:bodyPr/>
          <a:lstStyle/>
          <a:p>
            <a:fld id="{E8EF12A2-F582-F847-BCC6-22051BF33486}" type="slidenum">
              <a:rPr lang="en-US" smtClean="0"/>
              <a:t>‹#›</a:t>
            </a:fld>
            <a:endParaRPr lang="en-US"/>
          </a:p>
        </p:txBody>
      </p:sp>
    </p:spTree>
    <p:extLst>
      <p:ext uri="{BB962C8B-B14F-4D97-AF65-F5344CB8AC3E}">
        <p14:creationId xmlns:p14="http://schemas.microsoft.com/office/powerpoint/2010/main" val="254678661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3292A2-5246-4343-9C18-02B670968B6B}"/>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66D69E1D-89CD-8E42-9EAE-4095EBE664FA}"/>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1BEDAEE-0448-A04F-AD47-CE90F60B0E56}"/>
              </a:ext>
            </a:extLst>
          </p:cNvPr>
          <p:cNvSpPr>
            <a:spLocks noGrp="1"/>
          </p:cNvSpPr>
          <p:nvPr>
            <p:ph type="dt" sz="half" idx="10"/>
          </p:nvPr>
        </p:nvSpPr>
        <p:spPr/>
        <p:txBody>
          <a:bodyPr/>
          <a:lstStyle/>
          <a:p>
            <a:fld id="{46186CBD-D1D4-2441-A4E4-B378C1702A83}" type="datetime1">
              <a:rPr lang="en-US" smtClean="0"/>
              <a:t>5/18/20</a:t>
            </a:fld>
            <a:endParaRPr lang="en-US"/>
          </a:p>
        </p:txBody>
      </p:sp>
      <p:sp>
        <p:nvSpPr>
          <p:cNvPr id="5" name="Footer Placeholder 4">
            <a:extLst>
              <a:ext uri="{FF2B5EF4-FFF2-40B4-BE49-F238E27FC236}">
                <a16:creationId xmlns:a16="http://schemas.microsoft.com/office/drawing/2014/main" id="{876845BD-4DDD-CF48-A859-F655AD388352}"/>
              </a:ext>
            </a:extLst>
          </p:cNvPr>
          <p:cNvSpPr>
            <a:spLocks noGrp="1"/>
          </p:cNvSpPr>
          <p:nvPr>
            <p:ph type="ftr" sz="quarter" idx="11"/>
          </p:nvPr>
        </p:nvSpPr>
        <p:spPr/>
        <p:txBody>
          <a:bodyPr/>
          <a:lstStyle/>
          <a:p>
            <a:r>
              <a:rPr lang="en-US"/>
              <a:t>WESTERN WASHINGTON UNIVERSITY</a:t>
            </a:r>
          </a:p>
        </p:txBody>
      </p:sp>
      <p:sp>
        <p:nvSpPr>
          <p:cNvPr id="6" name="Slide Number Placeholder 5">
            <a:extLst>
              <a:ext uri="{FF2B5EF4-FFF2-40B4-BE49-F238E27FC236}">
                <a16:creationId xmlns:a16="http://schemas.microsoft.com/office/drawing/2014/main" id="{7DF00C10-6CD8-5147-8447-EF3E6871B4B3}"/>
              </a:ext>
            </a:extLst>
          </p:cNvPr>
          <p:cNvSpPr>
            <a:spLocks noGrp="1"/>
          </p:cNvSpPr>
          <p:nvPr>
            <p:ph type="sldNum" sz="quarter" idx="12"/>
          </p:nvPr>
        </p:nvSpPr>
        <p:spPr/>
        <p:txBody>
          <a:bodyPr/>
          <a:lstStyle/>
          <a:p>
            <a:fld id="{E8EF12A2-F582-F847-BCC6-22051BF33486}" type="slidenum">
              <a:rPr lang="en-US" smtClean="0"/>
              <a:t>‹#›</a:t>
            </a:fld>
            <a:endParaRPr lang="en-US"/>
          </a:p>
        </p:txBody>
      </p:sp>
    </p:spTree>
    <p:extLst>
      <p:ext uri="{BB962C8B-B14F-4D97-AF65-F5344CB8AC3E}">
        <p14:creationId xmlns:p14="http://schemas.microsoft.com/office/powerpoint/2010/main" val="150898130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AC65D36-395B-8345-A257-BB008FD65571}"/>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AA639B80-9567-5F44-9E09-11F144DEC192}"/>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1957A04-C37F-E644-A233-E4B33088674A}"/>
              </a:ext>
            </a:extLst>
          </p:cNvPr>
          <p:cNvSpPr>
            <a:spLocks noGrp="1"/>
          </p:cNvSpPr>
          <p:nvPr>
            <p:ph type="dt" sz="half" idx="10"/>
          </p:nvPr>
        </p:nvSpPr>
        <p:spPr/>
        <p:txBody>
          <a:bodyPr/>
          <a:lstStyle/>
          <a:p>
            <a:fld id="{D300FB95-5249-2E4E-9586-1F0B508AFC8F}" type="datetime1">
              <a:rPr lang="en-US" smtClean="0"/>
              <a:t>5/18/20</a:t>
            </a:fld>
            <a:endParaRPr lang="en-US"/>
          </a:p>
        </p:txBody>
      </p:sp>
      <p:sp>
        <p:nvSpPr>
          <p:cNvPr id="5" name="Footer Placeholder 4">
            <a:extLst>
              <a:ext uri="{FF2B5EF4-FFF2-40B4-BE49-F238E27FC236}">
                <a16:creationId xmlns:a16="http://schemas.microsoft.com/office/drawing/2014/main" id="{9DBDF86A-A0AD-2046-BBEF-3DF7BF55818F}"/>
              </a:ext>
            </a:extLst>
          </p:cNvPr>
          <p:cNvSpPr>
            <a:spLocks noGrp="1"/>
          </p:cNvSpPr>
          <p:nvPr>
            <p:ph type="ftr" sz="quarter" idx="11"/>
          </p:nvPr>
        </p:nvSpPr>
        <p:spPr/>
        <p:txBody>
          <a:bodyPr/>
          <a:lstStyle/>
          <a:p>
            <a:r>
              <a:rPr lang="en-US"/>
              <a:t>WESTERN WASHINGTON UNIVERSITY</a:t>
            </a:r>
          </a:p>
        </p:txBody>
      </p:sp>
      <p:sp>
        <p:nvSpPr>
          <p:cNvPr id="6" name="Slide Number Placeholder 5">
            <a:extLst>
              <a:ext uri="{FF2B5EF4-FFF2-40B4-BE49-F238E27FC236}">
                <a16:creationId xmlns:a16="http://schemas.microsoft.com/office/drawing/2014/main" id="{3C1BBF2D-30F6-9E40-A806-5A16815BC5D0}"/>
              </a:ext>
            </a:extLst>
          </p:cNvPr>
          <p:cNvSpPr>
            <a:spLocks noGrp="1"/>
          </p:cNvSpPr>
          <p:nvPr>
            <p:ph type="sldNum" sz="quarter" idx="12"/>
          </p:nvPr>
        </p:nvSpPr>
        <p:spPr/>
        <p:txBody>
          <a:bodyPr/>
          <a:lstStyle/>
          <a:p>
            <a:fld id="{E8EF12A2-F582-F847-BCC6-22051BF33486}" type="slidenum">
              <a:rPr lang="en-US" smtClean="0"/>
              <a:t>‹#›</a:t>
            </a:fld>
            <a:endParaRPr lang="en-US"/>
          </a:p>
        </p:txBody>
      </p:sp>
    </p:spTree>
    <p:extLst>
      <p:ext uri="{BB962C8B-B14F-4D97-AF65-F5344CB8AC3E}">
        <p14:creationId xmlns:p14="http://schemas.microsoft.com/office/powerpoint/2010/main" val="754840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814B1A-7033-B848-87B5-73A87F247D2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97085CC-DC7B-DF4B-8354-FBF1A24B3575}"/>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B3DB9C1-4B59-6C42-8131-D5CFC5798F80}"/>
              </a:ext>
            </a:extLst>
          </p:cNvPr>
          <p:cNvSpPr>
            <a:spLocks noGrp="1"/>
          </p:cNvSpPr>
          <p:nvPr>
            <p:ph type="dt" sz="half" idx="10"/>
          </p:nvPr>
        </p:nvSpPr>
        <p:spPr/>
        <p:txBody>
          <a:bodyPr/>
          <a:lstStyle/>
          <a:p>
            <a:fld id="{07AFC2A2-758B-0544-AC6D-A1E3BF785F8A}" type="datetime1">
              <a:rPr lang="en-US" smtClean="0"/>
              <a:t>5/18/20</a:t>
            </a:fld>
            <a:endParaRPr lang="en-US"/>
          </a:p>
        </p:txBody>
      </p:sp>
      <p:sp>
        <p:nvSpPr>
          <p:cNvPr id="5" name="Footer Placeholder 4">
            <a:extLst>
              <a:ext uri="{FF2B5EF4-FFF2-40B4-BE49-F238E27FC236}">
                <a16:creationId xmlns:a16="http://schemas.microsoft.com/office/drawing/2014/main" id="{EC7C62C2-C06A-1944-B2AA-1CD824C83E70}"/>
              </a:ext>
            </a:extLst>
          </p:cNvPr>
          <p:cNvSpPr>
            <a:spLocks noGrp="1"/>
          </p:cNvSpPr>
          <p:nvPr>
            <p:ph type="ftr" sz="quarter" idx="11"/>
          </p:nvPr>
        </p:nvSpPr>
        <p:spPr/>
        <p:txBody>
          <a:bodyPr/>
          <a:lstStyle/>
          <a:p>
            <a:r>
              <a:rPr lang="en-US"/>
              <a:t>WESTERN WASHINGTON UNIVERSITY</a:t>
            </a:r>
          </a:p>
        </p:txBody>
      </p:sp>
      <p:sp>
        <p:nvSpPr>
          <p:cNvPr id="6" name="Slide Number Placeholder 5">
            <a:extLst>
              <a:ext uri="{FF2B5EF4-FFF2-40B4-BE49-F238E27FC236}">
                <a16:creationId xmlns:a16="http://schemas.microsoft.com/office/drawing/2014/main" id="{86607712-9924-B944-983D-36728A81E555}"/>
              </a:ext>
            </a:extLst>
          </p:cNvPr>
          <p:cNvSpPr>
            <a:spLocks noGrp="1"/>
          </p:cNvSpPr>
          <p:nvPr>
            <p:ph type="sldNum" sz="quarter" idx="12"/>
          </p:nvPr>
        </p:nvSpPr>
        <p:spPr/>
        <p:txBody>
          <a:bodyPr/>
          <a:lstStyle>
            <a:lvl1pPr>
              <a:defRPr>
                <a:solidFill>
                  <a:srgbClr val="002F5E"/>
                </a:solidFill>
              </a:defRPr>
            </a:lvl1pPr>
          </a:lstStyle>
          <a:p>
            <a:fld id="{E8EF12A2-F582-F847-BCC6-22051BF33486}" type="slidenum">
              <a:rPr lang="en-US" smtClean="0"/>
              <a:pPr/>
              <a:t>‹#›</a:t>
            </a:fld>
            <a:endParaRPr lang="en-US" dirty="0"/>
          </a:p>
        </p:txBody>
      </p:sp>
    </p:spTree>
    <p:extLst>
      <p:ext uri="{BB962C8B-B14F-4D97-AF65-F5344CB8AC3E}">
        <p14:creationId xmlns:p14="http://schemas.microsoft.com/office/powerpoint/2010/main" val="10792046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33E588-3A46-C94D-9CDB-2BB7E522D55B}"/>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AC33A8DF-4242-9F4A-BAB3-917AFE0EFAD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F13E964-AD4B-A34C-BE6E-573F7FA663E0}"/>
              </a:ext>
            </a:extLst>
          </p:cNvPr>
          <p:cNvSpPr>
            <a:spLocks noGrp="1"/>
          </p:cNvSpPr>
          <p:nvPr>
            <p:ph type="dt" sz="half" idx="10"/>
          </p:nvPr>
        </p:nvSpPr>
        <p:spPr/>
        <p:txBody>
          <a:bodyPr/>
          <a:lstStyle/>
          <a:p>
            <a:fld id="{1CEDAD8E-F395-4642-A852-92BF4A1A784D}" type="datetime1">
              <a:rPr lang="en-US" smtClean="0"/>
              <a:t>5/18/20</a:t>
            </a:fld>
            <a:endParaRPr lang="en-US"/>
          </a:p>
        </p:txBody>
      </p:sp>
      <p:sp>
        <p:nvSpPr>
          <p:cNvPr id="5" name="Footer Placeholder 4">
            <a:extLst>
              <a:ext uri="{FF2B5EF4-FFF2-40B4-BE49-F238E27FC236}">
                <a16:creationId xmlns:a16="http://schemas.microsoft.com/office/drawing/2014/main" id="{FAD4174B-1D73-EE40-89FE-9D6E24D50DFF}"/>
              </a:ext>
            </a:extLst>
          </p:cNvPr>
          <p:cNvSpPr>
            <a:spLocks noGrp="1"/>
          </p:cNvSpPr>
          <p:nvPr>
            <p:ph type="ftr" sz="quarter" idx="11"/>
          </p:nvPr>
        </p:nvSpPr>
        <p:spPr/>
        <p:txBody>
          <a:bodyPr/>
          <a:lstStyle/>
          <a:p>
            <a:r>
              <a:rPr lang="en-US"/>
              <a:t>WESTERN WASHINGTON UNIVERSITY</a:t>
            </a:r>
          </a:p>
        </p:txBody>
      </p:sp>
      <p:sp>
        <p:nvSpPr>
          <p:cNvPr id="6" name="Slide Number Placeholder 5">
            <a:extLst>
              <a:ext uri="{FF2B5EF4-FFF2-40B4-BE49-F238E27FC236}">
                <a16:creationId xmlns:a16="http://schemas.microsoft.com/office/drawing/2014/main" id="{D4CB3EB9-CB61-0244-A731-72BF615DF311}"/>
              </a:ext>
            </a:extLst>
          </p:cNvPr>
          <p:cNvSpPr>
            <a:spLocks noGrp="1"/>
          </p:cNvSpPr>
          <p:nvPr>
            <p:ph type="sldNum" sz="quarter" idx="12"/>
          </p:nvPr>
        </p:nvSpPr>
        <p:spPr/>
        <p:txBody>
          <a:bodyPr/>
          <a:lstStyle>
            <a:lvl1pPr>
              <a:defRPr>
                <a:solidFill>
                  <a:srgbClr val="002F5E"/>
                </a:solidFill>
              </a:defRPr>
            </a:lvl1pPr>
          </a:lstStyle>
          <a:p>
            <a:fld id="{E8EF12A2-F582-F847-BCC6-22051BF33486}" type="slidenum">
              <a:rPr lang="en-US" smtClean="0"/>
              <a:pPr/>
              <a:t>‹#›</a:t>
            </a:fld>
            <a:endParaRPr lang="en-US" dirty="0"/>
          </a:p>
        </p:txBody>
      </p:sp>
    </p:spTree>
    <p:extLst>
      <p:ext uri="{BB962C8B-B14F-4D97-AF65-F5344CB8AC3E}">
        <p14:creationId xmlns:p14="http://schemas.microsoft.com/office/powerpoint/2010/main" val="231702532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0C2F7D-80D2-8244-8D39-1D31389FA5C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3EF7E0F-6944-7A4C-B0D8-114C54E6E43A}"/>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7E050AFA-F665-7948-BBB2-5CCFDFF924C4}"/>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F950CE5F-C7EC-0348-880C-DBF37CF2363C}"/>
              </a:ext>
            </a:extLst>
          </p:cNvPr>
          <p:cNvSpPr>
            <a:spLocks noGrp="1"/>
          </p:cNvSpPr>
          <p:nvPr>
            <p:ph type="dt" sz="half" idx="10"/>
          </p:nvPr>
        </p:nvSpPr>
        <p:spPr/>
        <p:txBody>
          <a:bodyPr/>
          <a:lstStyle/>
          <a:p>
            <a:fld id="{5650A189-FF0F-6746-8682-1E3E22148889}" type="datetime1">
              <a:rPr lang="en-US" smtClean="0"/>
              <a:t>5/18/20</a:t>
            </a:fld>
            <a:endParaRPr lang="en-US"/>
          </a:p>
        </p:txBody>
      </p:sp>
      <p:sp>
        <p:nvSpPr>
          <p:cNvPr id="6" name="Footer Placeholder 5">
            <a:extLst>
              <a:ext uri="{FF2B5EF4-FFF2-40B4-BE49-F238E27FC236}">
                <a16:creationId xmlns:a16="http://schemas.microsoft.com/office/drawing/2014/main" id="{302AE867-9C34-A84D-9364-6F978CC0DE8B}"/>
              </a:ext>
            </a:extLst>
          </p:cNvPr>
          <p:cNvSpPr>
            <a:spLocks noGrp="1"/>
          </p:cNvSpPr>
          <p:nvPr>
            <p:ph type="ftr" sz="quarter" idx="11"/>
          </p:nvPr>
        </p:nvSpPr>
        <p:spPr/>
        <p:txBody>
          <a:bodyPr/>
          <a:lstStyle/>
          <a:p>
            <a:r>
              <a:rPr lang="en-US"/>
              <a:t>WESTERN WASHINGTON UNIVERSITY</a:t>
            </a:r>
          </a:p>
        </p:txBody>
      </p:sp>
      <p:sp>
        <p:nvSpPr>
          <p:cNvPr id="7" name="Slide Number Placeholder 6">
            <a:extLst>
              <a:ext uri="{FF2B5EF4-FFF2-40B4-BE49-F238E27FC236}">
                <a16:creationId xmlns:a16="http://schemas.microsoft.com/office/drawing/2014/main" id="{7F5607DA-54AF-7E42-9BB8-99298CDE32E1}"/>
              </a:ext>
            </a:extLst>
          </p:cNvPr>
          <p:cNvSpPr>
            <a:spLocks noGrp="1"/>
          </p:cNvSpPr>
          <p:nvPr>
            <p:ph type="sldNum" sz="quarter" idx="12"/>
          </p:nvPr>
        </p:nvSpPr>
        <p:spPr/>
        <p:txBody>
          <a:bodyPr/>
          <a:lstStyle>
            <a:lvl1pPr>
              <a:defRPr>
                <a:solidFill>
                  <a:srgbClr val="002F5E"/>
                </a:solidFill>
              </a:defRPr>
            </a:lvl1pPr>
          </a:lstStyle>
          <a:p>
            <a:fld id="{E8EF12A2-F582-F847-BCC6-22051BF33486}" type="slidenum">
              <a:rPr lang="en-US" smtClean="0"/>
              <a:pPr/>
              <a:t>‹#›</a:t>
            </a:fld>
            <a:endParaRPr lang="en-US" dirty="0"/>
          </a:p>
        </p:txBody>
      </p:sp>
    </p:spTree>
    <p:extLst>
      <p:ext uri="{BB962C8B-B14F-4D97-AF65-F5344CB8AC3E}">
        <p14:creationId xmlns:p14="http://schemas.microsoft.com/office/powerpoint/2010/main" val="380703475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0C771C-93F0-D443-AB56-1CE384E48FBC}"/>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3B3B32D4-91F8-A34B-BBCC-8FAEF3F7F6C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5B6F92B1-36EE-C943-AA05-536804CE006B}"/>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80EB9135-5B35-E740-9168-5E535594100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97E9BCA9-F2F6-5D41-A9D1-6FAD627C607D}"/>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0E71E02F-AF67-8C4C-BA68-DCC1819B6B6B}"/>
              </a:ext>
            </a:extLst>
          </p:cNvPr>
          <p:cNvSpPr>
            <a:spLocks noGrp="1"/>
          </p:cNvSpPr>
          <p:nvPr>
            <p:ph type="dt" sz="half" idx="10"/>
          </p:nvPr>
        </p:nvSpPr>
        <p:spPr/>
        <p:txBody>
          <a:bodyPr/>
          <a:lstStyle/>
          <a:p>
            <a:fld id="{D343B795-8162-8F48-B5DC-36B2FA4DB855}" type="datetime1">
              <a:rPr lang="en-US" smtClean="0"/>
              <a:t>5/18/20</a:t>
            </a:fld>
            <a:endParaRPr lang="en-US"/>
          </a:p>
        </p:txBody>
      </p:sp>
      <p:sp>
        <p:nvSpPr>
          <p:cNvPr id="8" name="Footer Placeholder 7">
            <a:extLst>
              <a:ext uri="{FF2B5EF4-FFF2-40B4-BE49-F238E27FC236}">
                <a16:creationId xmlns:a16="http://schemas.microsoft.com/office/drawing/2014/main" id="{3EBBC1A1-5E46-C446-A4B1-8A5E981ABED9}"/>
              </a:ext>
            </a:extLst>
          </p:cNvPr>
          <p:cNvSpPr>
            <a:spLocks noGrp="1"/>
          </p:cNvSpPr>
          <p:nvPr>
            <p:ph type="ftr" sz="quarter" idx="11"/>
          </p:nvPr>
        </p:nvSpPr>
        <p:spPr/>
        <p:txBody>
          <a:bodyPr/>
          <a:lstStyle/>
          <a:p>
            <a:r>
              <a:rPr lang="en-US"/>
              <a:t>WESTERN WASHINGTON UNIVERSITY</a:t>
            </a:r>
          </a:p>
        </p:txBody>
      </p:sp>
      <p:sp>
        <p:nvSpPr>
          <p:cNvPr id="9" name="Slide Number Placeholder 8">
            <a:extLst>
              <a:ext uri="{FF2B5EF4-FFF2-40B4-BE49-F238E27FC236}">
                <a16:creationId xmlns:a16="http://schemas.microsoft.com/office/drawing/2014/main" id="{725155FC-4E7B-544E-8D6A-F181BD6BBE23}"/>
              </a:ext>
            </a:extLst>
          </p:cNvPr>
          <p:cNvSpPr>
            <a:spLocks noGrp="1"/>
          </p:cNvSpPr>
          <p:nvPr>
            <p:ph type="sldNum" sz="quarter" idx="12"/>
          </p:nvPr>
        </p:nvSpPr>
        <p:spPr/>
        <p:txBody>
          <a:bodyPr/>
          <a:lstStyle/>
          <a:p>
            <a:fld id="{E8EF12A2-F582-F847-BCC6-22051BF33486}" type="slidenum">
              <a:rPr lang="en-US" smtClean="0"/>
              <a:t>‹#›</a:t>
            </a:fld>
            <a:endParaRPr lang="en-US"/>
          </a:p>
        </p:txBody>
      </p:sp>
    </p:spTree>
    <p:extLst>
      <p:ext uri="{BB962C8B-B14F-4D97-AF65-F5344CB8AC3E}">
        <p14:creationId xmlns:p14="http://schemas.microsoft.com/office/powerpoint/2010/main" val="30420745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7D5FEF-334C-3349-B162-F4B2BAC4EA2B}"/>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40644A49-237A-3B46-9FD7-15B2CD682A8B}"/>
              </a:ext>
            </a:extLst>
          </p:cNvPr>
          <p:cNvSpPr>
            <a:spLocks noGrp="1"/>
          </p:cNvSpPr>
          <p:nvPr>
            <p:ph type="dt" sz="half" idx="10"/>
          </p:nvPr>
        </p:nvSpPr>
        <p:spPr/>
        <p:txBody>
          <a:bodyPr/>
          <a:lstStyle/>
          <a:p>
            <a:fld id="{EC6AF3D7-5F76-DE4A-92C6-C17D5FFBC322}" type="datetime1">
              <a:rPr lang="en-US" smtClean="0"/>
              <a:t>5/18/20</a:t>
            </a:fld>
            <a:endParaRPr lang="en-US"/>
          </a:p>
        </p:txBody>
      </p:sp>
      <p:sp>
        <p:nvSpPr>
          <p:cNvPr id="4" name="Footer Placeholder 3">
            <a:extLst>
              <a:ext uri="{FF2B5EF4-FFF2-40B4-BE49-F238E27FC236}">
                <a16:creationId xmlns:a16="http://schemas.microsoft.com/office/drawing/2014/main" id="{760AE26E-B608-6D40-AD1F-03A46D10AC6A}"/>
              </a:ext>
            </a:extLst>
          </p:cNvPr>
          <p:cNvSpPr>
            <a:spLocks noGrp="1"/>
          </p:cNvSpPr>
          <p:nvPr>
            <p:ph type="ftr" sz="quarter" idx="11"/>
          </p:nvPr>
        </p:nvSpPr>
        <p:spPr/>
        <p:txBody>
          <a:bodyPr/>
          <a:lstStyle/>
          <a:p>
            <a:r>
              <a:rPr lang="en-US"/>
              <a:t>WESTERN WASHINGTON UNIVERSITY</a:t>
            </a:r>
          </a:p>
        </p:txBody>
      </p:sp>
      <p:sp>
        <p:nvSpPr>
          <p:cNvPr id="5" name="Slide Number Placeholder 4">
            <a:extLst>
              <a:ext uri="{FF2B5EF4-FFF2-40B4-BE49-F238E27FC236}">
                <a16:creationId xmlns:a16="http://schemas.microsoft.com/office/drawing/2014/main" id="{0206F6A6-91F5-844E-B84C-D2B60611F6F6}"/>
              </a:ext>
            </a:extLst>
          </p:cNvPr>
          <p:cNvSpPr>
            <a:spLocks noGrp="1"/>
          </p:cNvSpPr>
          <p:nvPr>
            <p:ph type="sldNum" sz="quarter" idx="12"/>
          </p:nvPr>
        </p:nvSpPr>
        <p:spPr/>
        <p:txBody>
          <a:bodyPr/>
          <a:lstStyle/>
          <a:p>
            <a:fld id="{E8EF12A2-F582-F847-BCC6-22051BF33486}" type="slidenum">
              <a:rPr lang="en-US" smtClean="0"/>
              <a:t>‹#›</a:t>
            </a:fld>
            <a:endParaRPr lang="en-US"/>
          </a:p>
        </p:txBody>
      </p:sp>
    </p:spTree>
    <p:extLst>
      <p:ext uri="{BB962C8B-B14F-4D97-AF65-F5344CB8AC3E}">
        <p14:creationId xmlns:p14="http://schemas.microsoft.com/office/powerpoint/2010/main" val="422218259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1677153-FBB3-CE4F-B6FE-B6B2FBA67966}"/>
              </a:ext>
            </a:extLst>
          </p:cNvPr>
          <p:cNvSpPr>
            <a:spLocks noGrp="1"/>
          </p:cNvSpPr>
          <p:nvPr>
            <p:ph type="dt" sz="half" idx="10"/>
          </p:nvPr>
        </p:nvSpPr>
        <p:spPr/>
        <p:txBody>
          <a:bodyPr/>
          <a:lstStyle/>
          <a:p>
            <a:fld id="{7D35A814-BA2B-3F41-8717-F4E71B36F388}" type="datetime1">
              <a:rPr lang="en-US" smtClean="0"/>
              <a:t>5/18/20</a:t>
            </a:fld>
            <a:endParaRPr lang="en-US"/>
          </a:p>
        </p:txBody>
      </p:sp>
      <p:sp>
        <p:nvSpPr>
          <p:cNvPr id="3" name="Footer Placeholder 2">
            <a:extLst>
              <a:ext uri="{FF2B5EF4-FFF2-40B4-BE49-F238E27FC236}">
                <a16:creationId xmlns:a16="http://schemas.microsoft.com/office/drawing/2014/main" id="{1054164C-1FCC-D34B-9FE1-A3F666209AA1}"/>
              </a:ext>
            </a:extLst>
          </p:cNvPr>
          <p:cNvSpPr>
            <a:spLocks noGrp="1"/>
          </p:cNvSpPr>
          <p:nvPr>
            <p:ph type="ftr" sz="quarter" idx="11"/>
          </p:nvPr>
        </p:nvSpPr>
        <p:spPr/>
        <p:txBody>
          <a:bodyPr/>
          <a:lstStyle/>
          <a:p>
            <a:r>
              <a:rPr lang="en-US"/>
              <a:t>WESTERN WASHINGTON UNIVERSITY</a:t>
            </a:r>
          </a:p>
        </p:txBody>
      </p:sp>
      <p:sp>
        <p:nvSpPr>
          <p:cNvPr id="4" name="Slide Number Placeholder 3">
            <a:extLst>
              <a:ext uri="{FF2B5EF4-FFF2-40B4-BE49-F238E27FC236}">
                <a16:creationId xmlns:a16="http://schemas.microsoft.com/office/drawing/2014/main" id="{C4A43295-9B39-C24C-ACC9-C60CC3871C67}"/>
              </a:ext>
            </a:extLst>
          </p:cNvPr>
          <p:cNvSpPr>
            <a:spLocks noGrp="1"/>
          </p:cNvSpPr>
          <p:nvPr>
            <p:ph type="sldNum" sz="quarter" idx="12"/>
          </p:nvPr>
        </p:nvSpPr>
        <p:spPr/>
        <p:txBody>
          <a:bodyPr/>
          <a:lstStyle/>
          <a:p>
            <a:fld id="{E8EF12A2-F582-F847-BCC6-22051BF33486}" type="slidenum">
              <a:rPr lang="en-US" smtClean="0"/>
              <a:t>‹#›</a:t>
            </a:fld>
            <a:endParaRPr lang="en-US"/>
          </a:p>
        </p:txBody>
      </p:sp>
    </p:spTree>
    <p:extLst>
      <p:ext uri="{BB962C8B-B14F-4D97-AF65-F5344CB8AC3E}">
        <p14:creationId xmlns:p14="http://schemas.microsoft.com/office/powerpoint/2010/main" val="307917647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F7D507-956E-A841-A9E3-C76D4DBCF91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75C932EE-9C38-E34F-9B0C-DAB2229D489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1D46A31D-76DA-CD42-80C9-FC30F026E17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F7B3650-0F7A-184C-BB42-1429C8A06E24}"/>
              </a:ext>
            </a:extLst>
          </p:cNvPr>
          <p:cNvSpPr>
            <a:spLocks noGrp="1"/>
          </p:cNvSpPr>
          <p:nvPr>
            <p:ph type="dt" sz="half" idx="10"/>
          </p:nvPr>
        </p:nvSpPr>
        <p:spPr/>
        <p:txBody>
          <a:bodyPr/>
          <a:lstStyle/>
          <a:p>
            <a:fld id="{F9C9F464-06E2-E546-8759-C7EF59A431AF}" type="datetime1">
              <a:rPr lang="en-US" smtClean="0"/>
              <a:t>5/18/20</a:t>
            </a:fld>
            <a:endParaRPr lang="en-US"/>
          </a:p>
        </p:txBody>
      </p:sp>
      <p:sp>
        <p:nvSpPr>
          <p:cNvPr id="6" name="Footer Placeholder 5">
            <a:extLst>
              <a:ext uri="{FF2B5EF4-FFF2-40B4-BE49-F238E27FC236}">
                <a16:creationId xmlns:a16="http://schemas.microsoft.com/office/drawing/2014/main" id="{066B25EB-7139-9D45-8A6C-F9C2F00A1A22}"/>
              </a:ext>
            </a:extLst>
          </p:cNvPr>
          <p:cNvSpPr>
            <a:spLocks noGrp="1"/>
          </p:cNvSpPr>
          <p:nvPr>
            <p:ph type="ftr" sz="quarter" idx="11"/>
          </p:nvPr>
        </p:nvSpPr>
        <p:spPr/>
        <p:txBody>
          <a:bodyPr/>
          <a:lstStyle/>
          <a:p>
            <a:r>
              <a:rPr lang="en-US"/>
              <a:t>WESTERN WASHINGTON UNIVERSITY</a:t>
            </a:r>
          </a:p>
        </p:txBody>
      </p:sp>
      <p:sp>
        <p:nvSpPr>
          <p:cNvPr id="7" name="Slide Number Placeholder 6">
            <a:extLst>
              <a:ext uri="{FF2B5EF4-FFF2-40B4-BE49-F238E27FC236}">
                <a16:creationId xmlns:a16="http://schemas.microsoft.com/office/drawing/2014/main" id="{0AED5249-6491-1C41-8D9F-E1E4FF0D39B7}"/>
              </a:ext>
            </a:extLst>
          </p:cNvPr>
          <p:cNvSpPr>
            <a:spLocks noGrp="1"/>
          </p:cNvSpPr>
          <p:nvPr>
            <p:ph type="sldNum" sz="quarter" idx="12"/>
          </p:nvPr>
        </p:nvSpPr>
        <p:spPr/>
        <p:txBody>
          <a:bodyPr/>
          <a:lstStyle/>
          <a:p>
            <a:fld id="{E8EF12A2-F582-F847-BCC6-22051BF33486}" type="slidenum">
              <a:rPr lang="en-US" smtClean="0"/>
              <a:t>‹#›</a:t>
            </a:fld>
            <a:endParaRPr lang="en-US"/>
          </a:p>
        </p:txBody>
      </p:sp>
    </p:spTree>
    <p:extLst>
      <p:ext uri="{BB962C8B-B14F-4D97-AF65-F5344CB8AC3E}">
        <p14:creationId xmlns:p14="http://schemas.microsoft.com/office/powerpoint/2010/main" val="103936402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C4418C-3065-EA40-B7B9-DB4BC3CBF54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249F2DD4-B82B-BE46-8F1C-E71C15ED00C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D5049DB8-AF45-3142-9FB5-17DF3B4DD6A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F309000-D418-7F46-83C5-CCE35A197B26}"/>
              </a:ext>
            </a:extLst>
          </p:cNvPr>
          <p:cNvSpPr>
            <a:spLocks noGrp="1"/>
          </p:cNvSpPr>
          <p:nvPr>
            <p:ph type="dt" sz="half" idx="10"/>
          </p:nvPr>
        </p:nvSpPr>
        <p:spPr/>
        <p:txBody>
          <a:bodyPr/>
          <a:lstStyle/>
          <a:p>
            <a:fld id="{112DF385-8FAB-894F-AE2E-5E6900E8DC9D}" type="datetime1">
              <a:rPr lang="en-US" smtClean="0"/>
              <a:t>5/18/20</a:t>
            </a:fld>
            <a:endParaRPr lang="en-US"/>
          </a:p>
        </p:txBody>
      </p:sp>
      <p:sp>
        <p:nvSpPr>
          <p:cNvPr id="6" name="Footer Placeholder 5">
            <a:extLst>
              <a:ext uri="{FF2B5EF4-FFF2-40B4-BE49-F238E27FC236}">
                <a16:creationId xmlns:a16="http://schemas.microsoft.com/office/drawing/2014/main" id="{31795E6F-F860-5841-91B1-3FE1EF8A1E98}"/>
              </a:ext>
            </a:extLst>
          </p:cNvPr>
          <p:cNvSpPr>
            <a:spLocks noGrp="1"/>
          </p:cNvSpPr>
          <p:nvPr>
            <p:ph type="ftr" sz="quarter" idx="11"/>
          </p:nvPr>
        </p:nvSpPr>
        <p:spPr/>
        <p:txBody>
          <a:bodyPr/>
          <a:lstStyle/>
          <a:p>
            <a:r>
              <a:rPr lang="en-US"/>
              <a:t>WESTERN WASHINGTON UNIVERSITY</a:t>
            </a:r>
          </a:p>
        </p:txBody>
      </p:sp>
      <p:sp>
        <p:nvSpPr>
          <p:cNvPr id="7" name="Slide Number Placeholder 6">
            <a:extLst>
              <a:ext uri="{FF2B5EF4-FFF2-40B4-BE49-F238E27FC236}">
                <a16:creationId xmlns:a16="http://schemas.microsoft.com/office/drawing/2014/main" id="{179B42C1-26BA-0340-98FB-6500C856916E}"/>
              </a:ext>
            </a:extLst>
          </p:cNvPr>
          <p:cNvSpPr>
            <a:spLocks noGrp="1"/>
          </p:cNvSpPr>
          <p:nvPr>
            <p:ph type="sldNum" sz="quarter" idx="12"/>
          </p:nvPr>
        </p:nvSpPr>
        <p:spPr/>
        <p:txBody>
          <a:bodyPr/>
          <a:lstStyle/>
          <a:p>
            <a:fld id="{E8EF12A2-F582-F847-BCC6-22051BF33486}" type="slidenum">
              <a:rPr lang="en-US" smtClean="0"/>
              <a:t>‹#›</a:t>
            </a:fld>
            <a:endParaRPr lang="en-US"/>
          </a:p>
        </p:txBody>
      </p:sp>
    </p:spTree>
    <p:extLst>
      <p:ext uri="{BB962C8B-B14F-4D97-AF65-F5344CB8AC3E}">
        <p14:creationId xmlns:p14="http://schemas.microsoft.com/office/powerpoint/2010/main" val="50626922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CF8AD33-926F-4B42-9418-36DFA82CFCE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D8CEABD1-B599-E640-A5BC-85ED9E39836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9021478D-5AD1-0D42-BF98-B5F0B230DBE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b="0" i="0">
                <a:solidFill>
                  <a:schemeClr val="tx1">
                    <a:tint val="75000"/>
                  </a:schemeClr>
                </a:solidFill>
                <a:latin typeface="Fira Sans Regular" panose="020B0503050000020004" pitchFamily="34" charset="0"/>
              </a:defRPr>
            </a:lvl1pPr>
          </a:lstStyle>
          <a:p>
            <a:fld id="{0E905772-95C9-4D48-A71B-3A123E24155F}" type="datetime1">
              <a:rPr lang="en-US" smtClean="0"/>
              <a:t>5/18/20</a:t>
            </a:fld>
            <a:endParaRPr lang="en-US" dirty="0"/>
          </a:p>
        </p:txBody>
      </p:sp>
      <p:sp>
        <p:nvSpPr>
          <p:cNvPr id="5" name="Footer Placeholder 4">
            <a:extLst>
              <a:ext uri="{FF2B5EF4-FFF2-40B4-BE49-F238E27FC236}">
                <a16:creationId xmlns:a16="http://schemas.microsoft.com/office/drawing/2014/main" id="{AB6B538E-D599-9546-B6C9-29BD917BA9C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b="0" i="0">
                <a:solidFill>
                  <a:schemeClr val="tx1">
                    <a:tint val="75000"/>
                  </a:schemeClr>
                </a:solidFill>
                <a:latin typeface="Fira Sans Regular" panose="020B0503050000020004" pitchFamily="34" charset="0"/>
              </a:defRPr>
            </a:lvl1pPr>
          </a:lstStyle>
          <a:p>
            <a:r>
              <a:rPr lang="en-US"/>
              <a:t>WESTERN WASHINGTON UNIVERSITY</a:t>
            </a:r>
            <a:endParaRPr lang="en-US" dirty="0"/>
          </a:p>
        </p:txBody>
      </p:sp>
      <p:sp>
        <p:nvSpPr>
          <p:cNvPr id="6" name="Slide Number Placeholder 5">
            <a:extLst>
              <a:ext uri="{FF2B5EF4-FFF2-40B4-BE49-F238E27FC236}">
                <a16:creationId xmlns:a16="http://schemas.microsoft.com/office/drawing/2014/main" id="{F9421EAE-B255-4343-A52E-927E9F9C8AA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b="0" i="0">
                <a:solidFill>
                  <a:srgbClr val="002F5E"/>
                </a:solidFill>
                <a:latin typeface="Fira Sans Regular" panose="020B0503050000020004" pitchFamily="34" charset="0"/>
              </a:defRPr>
            </a:lvl1pPr>
          </a:lstStyle>
          <a:p>
            <a:fld id="{E8EF12A2-F582-F847-BCC6-22051BF33486}" type="slidenum">
              <a:rPr lang="en-US" smtClean="0"/>
              <a:pPr/>
              <a:t>‹#›</a:t>
            </a:fld>
            <a:endParaRPr lang="en-US" dirty="0"/>
          </a:p>
        </p:txBody>
      </p:sp>
    </p:spTree>
    <p:extLst>
      <p:ext uri="{BB962C8B-B14F-4D97-AF65-F5344CB8AC3E}">
        <p14:creationId xmlns:p14="http://schemas.microsoft.com/office/powerpoint/2010/main" val="283003426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l" defTabSz="914400" rtl="0" eaLnBrk="1" latinLnBrk="0" hangingPunct="1">
        <a:lnSpc>
          <a:spcPct val="90000"/>
        </a:lnSpc>
        <a:spcBef>
          <a:spcPct val="0"/>
        </a:spcBef>
        <a:buNone/>
        <a:defRPr sz="4400" b="1" i="0" kern="1200">
          <a:solidFill>
            <a:schemeClr val="tx1"/>
          </a:solidFill>
          <a:latin typeface="Montserrat Bold" pitchFamily="2" charset="77"/>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tx1"/>
          </a:solidFill>
          <a:latin typeface="Fira Sans Regular" panose="020B05030500000200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Fira Sans Regular" panose="020B05030500000200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Fira Sans Regular" panose="020B05030500000200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Fira Sans Regular" panose="020B05030500000200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Fira Sans Regular" panose="020B05030500000200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support.office.com/en-us/article/make-your-content-accessible-to-everyone-with-the-accessibility-checker-38059c2d-45ef-4830-9797-618f0e96f3ab" TargetMode="External"/><Relationship Id="rId2" Type="http://schemas.openxmlformats.org/officeDocument/2006/relationships/notesSlide" Target="../notesSlides/notesSlide10.xml"/><Relationship Id="rId1" Type="http://schemas.openxmlformats.org/officeDocument/2006/relationships/slideLayout" Target="../slideLayouts/slideLayout4.xml"/><Relationship Id="rId4" Type="http://schemas.openxmlformats.org/officeDocument/2006/relationships/image" Target="../media/image4.png"/></Relationships>
</file>

<file path=ppt/slides/_rels/slide11.xml.rels><?xml version="1.0" encoding="UTF-8" standalone="yes"?>
<Relationships xmlns="http://schemas.openxmlformats.org/package/2006/relationships"><Relationship Id="rId3" Type="http://schemas.openxmlformats.org/officeDocument/2006/relationships/hyperlink" Target="https://www.adobe.com/accessibility/products/indesign.html" TargetMode="External"/><Relationship Id="rId2" Type="http://schemas.openxmlformats.org/officeDocument/2006/relationships/notesSlide" Target="../notesSlides/notesSlide11.xml"/><Relationship Id="rId1" Type="http://schemas.openxmlformats.org/officeDocument/2006/relationships/slideLayout" Target="../slideLayouts/slideLayout4.xml"/><Relationship Id="rId4" Type="http://schemas.openxmlformats.org/officeDocument/2006/relationships/hyperlink" Target="https://www.adobe.com/accessibility/products/" TargetMode="Externa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4.xml"/><Relationship Id="rId1" Type="http://schemas.openxmlformats.org/officeDocument/2006/relationships/video" Target="https://www.youtube.com/embed/nrgRnvuPTk0?feature=oembed" TargetMode="External"/><Relationship Id="rId4" Type="http://schemas.openxmlformats.org/officeDocument/2006/relationships/image" Target="../media/image5.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video" Target="../media/media1.mp4"/><Relationship Id="rId1" Type="http://schemas.microsoft.com/office/2007/relationships/media" Target="../media/media1.mp4"/><Relationship Id="rId5" Type="http://schemas.openxmlformats.org/officeDocument/2006/relationships/image" Target="../media/image7.png"/><Relationship Id="rId4"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hyperlink" Target="https://designsystem.wwu.edu/files/2019-12/AccessibleFillableFormsInAcrobatProDC-Draft-2exa0ec.pdf" TargetMode="External"/></Relationships>
</file>

<file path=ppt/slides/_rels/slide1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7.xml"/><Relationship Id="rId1" Type="http://schemas.openxmlformats.org/officeDocument/2006/relationships/slideLayout" Target="../slideLayouts/slideLayout4.xml"/><Relationship Id="rId4" Type="http://schemas.openxmlformats.org/officeDocument/2006/relationships/image" Target="../media/image10.png"/></Relationships>
</file>

<file path=ppt/slides/_rels/slide18.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18.sv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hyperlink" Target="https://support.office.com/en-us/article/create-accessible-pdfs-064625e0-56ea-4e16-ad71-3aa33bb4b7ed" TargetMode="External"/><Relationship Id="rId2" Type="http://schemas.openxmlformats.org/officeDocument/2006/relationships/notesSlide" Target="../notesSlides/notesSlide21.xml"/><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2.xml"/><Relationship Id="rId1" Type="http://schemas.openxmlformats.org/officeDocument/2006/relationships/slideLayout" Target="../slideLayouts/slideLayout4.xml"/><Relationship Id="rId4" Type="http://schemas.openxmlformats.org/officeDocument/2006/relationships/image" Target="../media/image3.png"/></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6.xm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8.xml"/><Relationship Id="rId1" Type="http://schemas.openxmlformats.org/officeDocument/2006/relationships/slideLayout" Target="../slideLayouts/slideLayout5.xml"/><Relationship Id="rId4" Type="http://schemas.openxmlformats.org/officeDocument/2006/relationships/image" Target="../media/image23.png"/></Relationships>
</file>

<file path=ppt/slides/_rels/slide2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30.xml"/><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31.xml"/><Relationship Id="rId1" Type="http://schemas.openxmlformats.org/officeDocument/2006/relationships/slideLayout" Target="../slideLayouts/slideLayout4.xml"/><Relationship Id="rId4" Type="http://schemas.openxmlformats.org/officeDocument/2006/relationships/image" Target="../media/image27.png"/></Relationships>
</file>

<file path=ppt/slides/_rels/slide32.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32.xml"/><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hyperlink" Target="https://www.wwu.edu/access/" TargetMode="External"/><Relationship Id="rId7" Type="http://schemas.openxmlformats.org/officeDocument/2006/relationships/hyperlink" Target="tel:+13606507755" TargetMode="External"/><Relationship Id="rId2" Type="http://schemas.openxmlformats.org/officeDocument/2006/relationships/notesSlide" Target="../notesSlides/notesSlide39.xml"/><Relationship Id="rId1" Type="http://schemas.openxmlformats.org/officeDocument/2006/relationships/slideLayout" Target="../slideLayouts/slideLayout4.xml"/><Relationship Id="rId6" Type="http://schemas.openxmlformats.org/officeDocument/2006/relationships/hyperlink" Target="mailto:david.engebretson2@wwu.edu" TargetMode="External"/><Relationship Id="rId5" Type="http://schemas.openxmlformats.org/officeDocument/2006/relationships/hyperlink" Target="tel:+13606503944" TargetMode="External"/><Relationship Id="rId4" Type="http://schemas.openxmlformats.org/officeDocument/2006/relationships/hyperlink" Target="mailto:gerardc@wwu.edu" TargetMode="Externa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40.xml"/><Relationship Id="rId1" Type="http://schemas.openxmlformats.org/officeDocument/2006/relationships/slideLayout" Target="../slideLayouts/slideLayout2.xml"/><Relationship Id="rId4" Type="http://schemas.openxmlformats.org/officeDocument/2006/relationships/image" Target="../media/image33.sv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hyperlink" Target="https://designsystem.wwu.edu/accessible-pdf-files"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2AC5D2-4240-0A43-8685-05E9C13BEC60}"/>
              </a:ext>
            </a:extLst>
          </p:cNvPr>
          <p:cNvSpPr>
            <a:spLocks noGrp="1"/>
          </p:cNvSpPr>
          <p:nvPr>
            <p:ph type="ctrTitle"/>
          </p:nvPr>
        </p:nvSpPr>
        <p:spPr>
          <a:xfrm>
            <a:off x="1524000" y="547631"/>
            <a:ext cx="9144000" cy="2387600"/>
          </a:xfrm>
        </p:spPr>
        <p:txBody>
          <a:bodyPr/>
          <a:lstStyle/>
          <a:p>
            <a:r>
              <a:rPr lang="en-US" b="1" dirty="0">
                <a:solidFill>
                  <a:srgbClr val="003F87"/>
                </a:solidFill>
                <a:latin typeface="Montserrat" pitchFamily="2" charset="77"/>
              </a:rPr>
              <a:t>PDF Accessibility</a:t>
            </a:r>
          </a:p>
        </p:txBody>
      </p:sp>
      <p:sp>
        <p:nvSpPr>
          <p:cNvPr id="3" name="Subtitle 2">
            <a:extLst>
              <a:ext uri="{FF2B5EF4-FFF2-40B4-BE49-F238E27FC236}">
                <a16:creationId xmlns:a16="http://schemas.microsoft.com/office/drawing/2014/main" id="{990B268C-F382-9E43-938F-688F151AFDFD}"/>
              </a:ext>
            </a:extLst>
          </p:cNvPr>
          <p:cNvSpPr>
            <a:spLocks noGrp="1"/>
          </p:cNvSpPr>
          <p:nvPr>
            <p:ph type="subTitle" idx="1"/>
          </p:nvPr>
        </p:nvSpPr>
        <p:spPr>
          <a:xfrm>
            <a:off x="1524000" y="3281756"/>
            <a:ext cx="9144000" cy="1580577"/>
          </a:xfrm>
        </p:spPr>
        <p:txBody>
          <a:bodyPr>
            <a:normAutofit/>
          </a:bodyPr>
          <a:lstStyle/>
          <a:p>
            <a:pPr>
              <a:lnSpc>
                <a:spcPct val="110000"/>
              </a:lnSpc>
              <a:spcBef>
                <a:spcPts val="0"/>
              </a:spcBef>
            </a:pPr>
            <a:r>
              <a:rPr lang="en-US" sz="2800" i="1" dirty="0">
                <a:solidFill>
                  <a:srgbClr val="003F87"/>
                </a:solidFill>
                <a:latin typeface="Fira Sans" panose="020B0503050000020004" pitchFamily="34" charset="0"/>
              </a:rPr>
              <a:t>The How, the Why, and the Why Not’s</a:t>
            </a:r>
          </a:p>
          <a:p>
            <a:pPr>
              <a:lnSpc>
                <a:spcPct val="110000"/>
              </a:lnSpc>
              <a:spcBef>
                <a:spcPts val="0"/>
              </a:spcBef>
            </a:pPr>
            <a:endParaRPr lang="en-US" sz="2000" dirty="0">
              <a:solidFill>
                <a:srgbClr val="003F87"/>
              </a:solidFill>
              <a:latin typeface="Fira Sans" panose="020B0503050000020004" pitchFamily="34" charset="0"/>
            </a:endParaRPr>
          </a:p>
          <a:p>
            <a:pPr>
              <a:lnSpc>
                <a:spcPct val="110000"/>
              </a:lnSpc>
              <a:spcBef>
                <a:spcPts val="0"/>
              </a:spcBef>
            </a:pPr>
            <a:r>
              <a:rPr lang="en-US" sz="2000" dirty="0">
                <a:solidFill>
                  <a:srgbClr val="003F87"/>
                </a:solidFill>
                <a:latin typeface="Fira Sans" panose="020B0503050000020004" pitchFamily="34" charset="0"/>
              </a:rPr>
              <a:t>Carly Gerard, CPACC</a:t>
            </a:r>
          </a:p>
          <a:p>
            <a:pPr>
              <a:lnSpc>
                <a:spcPct val="110000"/>
              </a:lnSpc>
              <a:spcBef>
                <a:spcPts val="0"/>
              </a:spcBef>
            </a:pPr>
            <a:r>
              <a:rPr lang="en-US" sz="2000" dirty="0">
                <a:solidFill>
                  <a:srgbClr val="003F87"/>
                </a:solidFill>
                <a:latin typeface="Fira Sans" panose="020B0503050000020004" pitchFamily="34" charset="0"/>
              </a:rPr>
              <a:t>Accessibility Engineer, Web Communication Technologies</a:t>
            </a:r>
          </a:p>
        </p:txBody>
      </p:sp>
      <p:cxnSp>
        <p:nvCxnSpPr>
          <p:cNvPr id="5" name="Straight Connector 4">
            <a:extLst>
              <a:ext uri="{FF2B5EF4-FFF2-40B4-BE49-F238E27FC236}">
                <a16:creationId xmlns:a16="http://schemas.microsoft.com/office/drawing/2014/main" id="{D06D2647-D4B0-3B4C-9DB3-CAEDB57E5600}"/>
              </a:ext>
              <a:ext uri="{C183D7F6-B498-43B3-948B-1728B52AA6E4}">
                <adec:decorative xmlns:adec="http://schemas.microsoft.com/office/drawing/2017/decorative" val="1"/>
              </a:ext>
            </a:extLst>
          </p:cNvPr>
          <p:cNvCxnSpPr/>
          <p:nvPr/>
        </p:nvCxnSpPr>
        <p:spPr>
          <a:xfrm>
            <a:off x="4841421" y="3108493"/>
            <a:ext cx="2130879" cy="0"/>
          </a:xfrm>
          <a:prstGeom prst="line">
            <a:avLst/>
          </a:prstGeom>
          <a:ln w="76200">
            <a:solidFill>
              <a:srgbClr val="63C2FF"/>
            </a:solidFill>
          </a:ln>
        </p:spPr>
        <p:style>
          <a:lnRef idx="3">
            <a:schemeClr val="accent1"/>
          </a:lnRef>
          <a:fillRef idx="0">
            <a:schemeClr val="accent1"/>
          </a:fillRef>
          <a:effectRef idx="2">
            <a:schemeClr val="accent1"/>
          </a:effectRef>
          <a:fontRef idx="minor">
            <a:schemeClr val="tx1"/>
          </a:fontRef>
        </p:style>
      </p:cxnSp>
      <p:pic>
        <p:nvPicPr>
          <p:cNvPr id="7" name="Picture 6" descr="Western Washington University">
            <a:extLst>
              <a:ext uri="{FF2B5EF4-FFF2-40B4-BE49-F238E27FC236}">
                <a16:creationId xmlns:a16="http://schemas.microsoft.com/office/drawing/2014/main" id="{B1D07022-47B4-0B4F-9C6A-8C5F5DAD0D14}"/>
              </a:ext>
            </a:extLst>
          </p:cNvPr>
          <p:cNvPicPr>
            <a:picLocks noChangeAspect="1"/>
          </p:cNvPicPr>
          <p:nvPr/>
        </p:nvPicPr>
        <p:blipFill>
          <a:blip r:embed="rId3"/>
          <a:stretch>
            <a:fillRect/>
          </a:stretch>
        </p:blipFill>
        <p:spPr>
          <a:xfrm>
            <a:off x="5130800" y="5257799"/>
            <a:ext cx="1930400" cy="1231900"/>
          </a:xfrm>
          <a:prstGeom prst="rect">
            <a:avLst/>
          </a:prstGeom>
        </p:spPr>
      </p:pic>
    </p:spTree>
    <p:extLst>
      <p:ext uri="{BB962C8B-B14F-4D97-AF65-F5344CB8AC3E}">
        <p14:creationId xmlns:p14="http://schemas.microsoft.com/office/powerpoint/2010/main" val="396982565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86B84D-374B-EC42-A0D4-EBAC86EE1957}"/>
              </a:ext>
            </a:extLst>
          </p:cNvPr>
          <p:cNvSpPr>
            <a:spLocks noGrp="1"/>
          </p:cNvSpPr>
          <p:nvPr>
            <p:ph type="title"/>
          </p:nvPr>
        </p:nvSpPr>
        <p:spPr/>
        <p:txBody>
          <a:bodyPr>
            <a:normAutofit/>
          </a:bodyPr>
          <a:lstStyle/>
          <a:p>
            <a:r>
              <a:rPr lang="en-US" dirty="0">
                <a:solidFill>
                  <a:srgbClr val="0C8FD3"/>
                </a:solidFill>
              </a:rPr>
              <a:t>Prepare the Document—Microsoft </a:t>
            </a:r>
            <a:br>
              <a:rPr lang="en-US" dirty="0">
                <a:solidFill>
                  <a:srgbClr val="0C8FD3"/>
                </a:solidFill>
              </a:rPr>
            </a:br>
            <a:endParaRPr lang="en-US" dirty="0">
              <a:solidFill>
                <a:srgbClr val="0C8FD3"/>
              </a:solidFill>
            </a:endParaRPr>
          </a:p>
        </p:txBody>
      </p:sp>
      <p:sp>
        <p:nvSpPr>
          <p:cNvPr id="3" name="Content Placeholder 2">
            <a:extLst>
              <a:ext uri="{FF2B5EF4-FFF2-40B4-BE49-F238E27FC236}">
                <a16:creationId xmlns:a16="http://schemas.microsoft.com/office/drawing/2014/main" id="{E5D159CF-FCE8-1E4B-980C-188244A9D185}"/>
              </a:ext>
            </a:extLst>
          </p:cNvPr>
          <p:cNvSpPr>
            <a:spLocks noGrp="1"/>
          </p:cNvSpPr>
          <p:nvPr>
            <p:ph sz="half" idx="1"/>
          </p:nvPr>
        </p:nvSpPr>
        <p:spPr/>
        <p:txBody>
          <a:bodyPr>
            <a:normAutofit/>
          </a:bodyPr>
          <a:lstStyle/>
          <a:p>
            <a:pPr>
              <a:lnSpc>
                <a:spcPct val="100000"/>
              </a:lnSpc>
            </a:pPr>
            <a:r>
              <a:rPr lang="en-US" sz="2400" dirty="0">
                <a:solidFill>
                  <a:srgbClr val="002F5E"/>
                </a:solidFill>
                <a:latin typeface="Fira Sans" panose="020B0503050000020004" pitchFamily="34" charset="0"/>
              </a:rPr>
              <a:t>Use accessibility best practices</a:t>
            </a:r>
          </a:p>
          <a:p>
            <a:pPr lvl="1">
              <a:lnSpc>
                <a:spcPct val="100000"/>
              </a:lnSpc>
            </a:pPr>
            <a:r>
              <a:rPr lang="en-US" sz="2000" dirty="0">
                <a:solidFill>
                  <a:srgbClr val="002F5E"/>
                </a:solidFill>
                <a:latin typeface="Fira Sans" panose="020B0503050000020004" pitchFamily="34" charset="0"/>
                <a:hlinkClick r:id="rId3"/>
              </a:rPr>
              <a:t>Accessibility articles for Office products</a:t>
            </a:r>
            <a:endParaRPr lang="en-US" sz="2000" dirty="0">
              <a:solidFill>
                <a:srgbClr val="002F5E"/>
              </a:solidFill>
              <a:latin typeface="Fira Sans" panose="020B0503050000020004" pitchFamily="34" charset="0"/>
            </a:endParaRPr>
          </a:p>
          <a:p>
            <a:pPr>
              <a:lnSpc>
                <a:spcPct val="100000"/>
              </a:lnSpc>
            </a:pPr>
            <a:r>
              <a:rPr lang="en-US" sz="2400" dirty="0">
                <a:solidFill>
                  <a:srgbClr val="002F5E"/>
                </a:solidFill>
                <a:latin typeface="Fira Sans" panose="020B0503050000020004" pitchFamily="34" charset="0"/>
              </a:rPr>
              <a:t>Run the Accessibility Checker in Word/PowerPoint/Excel</a:t>
            </a:r>
          </a:p>
          <a:p>
            <a:pPr>
              <a:lnSpc>
                <a:spcPct val="100000"/>
              </a:lnSpc>
            </a:pPr>
            <a:r>
              <a:rPr lang="en-US" sz="2400" dirty="0">
                <a:solidFill>
                  <a:srgbClr val="002F5E"/>
                </a:solidFill>
                <a:latin typeface="Fira Sans" panose="020B0503050000020004" pitchFamily="34" charset="0"/>
              </a:rPr>
              <a:t>Stay away from Publisher as a starting point</a:t>
            </a:r>
          </a:p>
          <a:p>
            <a:pPr lvl="1">
              <a:lnSpc>
                <a:spcPct val="100000"/>
              </a:lnSpc>
            </a:pPr>
            <a:r>
              <a:rPr lang="en-US" sz="2000" dirty="0">
                <a:solidFill>
                  <a:srgbClr val="002F5E"/>
                </a:solidFill>
                <a:latin typeface="Fira Sans" panose="020B0503050000020004" pitchFamily="34" charset="0"/>
              </a:rPr>
              <a:t>For flyers, use InDesign instead</a:t>
            </a:r>
          </a:p>
          <a:p>
            <a:pPr lvl="1">
              <a:lnSpc>
                <a:spcPct val="100000"/>
              </a:lnSpc>
            </a:pPr>
            <a:r>
              <a:rPr lang="en-US" sz="2000" dirty="0">
                <a:solidFill>
                  <a:srgbClr val="002F5E"/>
                </a:solidFill>
                <a:latin typeface="Fira Sans" panose="020B0503050000020004" pitchFamily="34" charset="0"/>
              </a:rPr>
              <a:t>For flowcharts, use Visio instead</a:t>
            </a:r>
          </a:p>
          <a:p>
            <a:pPr>
              <a:lnSpc>
                <a:spcPct val="100000"/>
              </a:lnSpc>
            </a:pPr>
            <a:endParaRPr lang="en-US" sz="2400" dirty="0">
              <a:solidFill>
                <a:srgbClr val="002F5E"/>
              </a:solidFill>
              <a:latin typeface="Fira Sans" panose="020B0503050000020004" pitchFamily="34" charset="0"/>
            </a:endParaRPr>
          </a:p>
        </p:txBody>
      </p:sp>
      <p:pic>
        <p:nvPicPr>
          <p:cNvPr id="9" name="Content Placeholder 8" descr="Check Accessibility option highlighted under Review tab&#10;">
            <a:extLst>
              <a:ext uri="{FF2B5EF4-FFF2-40B4-BE49-F238E27FC236}">
                <a16:creationId xmlns:a16="http://schemas.microsoft.com/office/drawing/2014/main" id="{123B6F8F-71C1-BB4C-9038-91671B84D7A5}"/>
              </a:ext>
            </a:extLst>
          </p:cNvPr>
          <p:cNvPicPr>
            <a:picLocks noGrp="1" noChangeAspect="1"/>
          </p:cNvPicPr>
          <p:nvPr>
            <p:ph sz="half" idx="2"/>
          </p:nvPr>
        </p:nvPicPr>
        <p:blipFill rotWithShape="1">
          <a:blip r:embed="rId4"/>
          <a:srcRect l="13483" r="37370"/>
          <a:stretch/>
        </p:blipFill>
        <p:spPr>
          <a:xfrm>
            <a:off x="6225026" y="2592464"/>
            <a:ext cx="5217368" cy="1325563"/>
          </a:xfrm>
        </p:spPr>
      </p:pic>
      <p:sp>
        <p:nvSpPr>
          <p:cNvPr id="8" name="Slide Number Placeholder 7">
            <a:extLst>
              <a:ext uri="{FF2B5EF4-FFF2-40B4-BE49-F238E27FC236}">
                <a16:creationId xmlns:a16="http://schemas.microsoft.com/office/drawing/2014/main" id="{2A0B0D9F-88BA-354B-B5E9-281B26303255}"/>
              </a:ext>
            </a:extLst>
          </p:cNvPr>
          <p:cNvSpPr>
            <a:spLocks noGrp="1"/>
          </p:cNvSpPr>
          <p:nvPr>
            <p:ph type="sldNum" sz="quarter" idx="12"/>
          </p:nvPr>
        </p:nvSpPr>
        <p:spPr/>
        <p:txBody>
          <a:bodyPr/>
          <a:lstStyle/>
          <a:p>
            <a:fld id="{E8EF12A2-F582-F847-BCC6-22051BF33486}" type="slidenum">
              <a:rPr lang="en-US" smtClean="0"/>
              <a:pPr/>
              <a:t>10</a:t>
            </a:fld>
            <a:endParaRPr lang="en-US" dirty="0"/>
          </a:p>
        </p:txBody>
      </p:sp>
    </p:spTree>
    <p:extLst>
      <p:ext uri="{BB962C8B-B14F-4D97-AF65-F5344CB8AC3E}">
        <p14:creationId xmlns:p14="http://schemas.microsoft.com/office/powerpoint/2010/main" val="249087205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86B84D-374B-EC42-A0D4-EBAC86EE1957}"/>
              </a:ext>
            </a:extLst>
          </p:cNvPr>
          <p:cNvSpPr>
            <a:spLocks noGrp="1"/>
          </p:cNvSpPr>
          <p:nvPr>
            <p:ph type="title"/>
          </p:nvPr>
        </p:nvSpPr>
        <p:spPr/>
        <p:txBody>
          <a:bodyPr>
            <a:normAutofit/>
          </a:bodyPr>
          <a:lstStyle/>
          <a:p>
            <a:r>
              <a:rPr lang="en-US" dirty="0">
                <a:solidFill>
                  <a:srgbClr val="0C8FD3"/>
                </a:solidFill>
              </a:rPr>
              <a:t>Prepare the Document—InDesign </a:t>
            </a:r>
            <a:br>
              <a:rPr lang="en-US" dirty="0">
                <a:solidFill>
                  <a:srgbClr val="0C8FD3"/>
                </a:solidFill>
              </a:rPr>
            </a:br>
            <a:endParaRPr lang="en-US" dirty="0">
              <a:solidFill>
                <a:srgbClr val="0C8FD3"/>
              </a:solidFill>
            </a:endParaRPr>
          </a:p>
        </p:txBody>
      </p:sp>
      <p:sp>
        <p:nvSpPr>
          <p:cNvPr id="3" name="Content Placeholder 2">
            <a:extLst>
              <a:ext uri="{FF2B5EF4-FFF2-40B4-BE49-F238E27FC236}">
                <a16:creationId xmlns:a16="http://schemas.microsoft.com/office/drawing/2014/main" id="{E5D159CF-FCE8-1E4B-980C-188244A9D185}"/>
              </a:ext>
            </a:extLst>
          </p:cNvPr>
          <p:cNvSpPr>
            <a:spLocks noGrp="1"/>
          </p:cNvSpPr>
          <p:nvPr>
            <p:ph sz="half" idx="1"/>
          </p:nvPr>
        </p:nvSpPr>
        <p:spPr>
          <a:xfrm>
            <a:off x="838200" y="1355606"/>
            <a:ext cx="4332006" cy="4351338"/>
          </a:xfrm>
        </p:spPr>
        <p:txBody>
          <a:bodyPr>
            <a:normAutofit/>
          </a:bodyPr>
          <a:lstStyle/>
          <a:p>
            <a:pPr>
              <a:lnSpc>
                <a:spcPct val="100000"/>
              </a:lnSpc>
            </a:pPr>
            <a:r>
              <a:rPr lang="en-US" sz="2400" dirty="0">
                <a:solidFill>
                  <a:srgbClr val="002F5E"/>
                </a:solidFill>
                <a:latin typeface="Fira Sans" panose="020B0503050000020004" pitchFamily="34" charset="0"/>
              </a:rPr>
              <a:t>Set up tag mapping for defined styles</a:t>
            </a:r>
          </a:p>
          <a:p>
            <a:pPr lvl="1">
              <a:lnSpc>
                <a:spcPct val="100000"/>
              </a:lnSpc>
            </a:pPr>
            <a:r>
              <a:rPr lang="en-US" sz="2000" dirty="0">
                <a:solidFill>
                  <a:srgbClr val="002F5E"/>
                </a:solidFill>
                <a:latin typeface="Fira Sans" panose="020B0503050000020004" pitchFamily="34" charset="0"/>
              </a:rPr>
              <a:t>Ensures certain styles have correct heading structure when exported to PDF</a:t>
            </a:r>
          </a:p>
          <a:p>
            <a:pPr lvl="1">
              <a:lnSpc>
                <a:spcPct val="100000"/>
              </a:lnSpc>
            </a:pPr>
            <a:r>
              <a:rPr lang="en-US" sz="2000" dirty="0">
                <a:solidFill>
                  <a:srgbClr val="002F5E"/>
                </a:solidFill>
                <a:latin typeface="Fira Sans" panose="020B0503050000020004" pitchFamily="34" charset="0"/>
              </a:rPr>
              <a:t>Main title maps to h1, sections map to h2, subsections map to h3, etc.</a:t>
            </a:r>
          </a:p>
          <a:p>
            <a:pPr>
              <a:lnSpc>
                <a:spcPct val="100000"/>
              </a:lnSpc>
            </a:pPr>
            <a:r>
              <a:rPr lang="en-US" sz="2400" dirty="0">
                <a:solidFill>
                  <a:srgbClr val="002F5E"/>
                </a:solidFill>
                <a:latin typeface="Fira Sans" panose="020B0503050000020004" pitchFamily="34" charset="0"/>
              </a:rPr>
              <a:t>Add alt text to images</a:t>
            </a:r>
          </a:p>
        </p:txBody>
      </p:sp>
      <p:sp>
        <p:nvSpPr>
          <p:cNvPr id="5" name="Content Placeholder 4">
            <a:extLst>
              <a:ext uri="{FF2B5EF4-FFF2-40B4-BE49-F238E27FC236}">
                <a16:creationId xmlns:a16="http://schemas.microsoft.com/office/drawing/2014/main" id="{81AD9AB8-45CD-6942-8E06-6443A3A144B4}"/>
              </a:ext>
            </a:extLst>
          </p:cNvPr>
          <p:cNvSpPr>
            <a:spLocks noGrp="1"/>
          </p:cNvSpPr>
          <p:nvPr>
            <p:ph sz="half" idx="2"/>
          </p:nvPr>
        </p:nvSpPr>
        <p:spPr>
          <a:xfrm>
            <a:off x="5426581" y="1400127"/>
            <a:ext cx="5927219" cy="2951155"/>
          </a:xfrm>
          <a:solidFill>
            <a:srgbClr val="E3E7E9"/>
          </a:solidFill>
        </p:spPr>
        <p:txBody>
          <a:bodyPr lIns="365760" tIns="182880" rIns="822960">
            <a:normAutofit/>
          </a:bodyPr>
          <a:lstStyle/>
          <a:p>
            <a:pPr marL="0" indent="0">
              <a:buNone/>
            </a:pPr>
            <a:r>
              <a:rPr lang="en-US" sz="2400" dirty="0">
                <a:solidFill>
                  <a:srgbClr val="002F5E"/>
                </a:solidFill>
                <a:latin typeface="Fira Sans" panose="020B0503050000020004" pitchFamily="34" charset="0"/>
              </a:rPr>
              <a:t>InDesign Accessibility Guide: </a:t>
            </a:r>
            <a:r>
              <a:rPr lang="en-US" sz="2400" dirty="0">
                <a:solidFill>
                  <a:srgbClr val="002F5E"/>
                </a:solidFill>
                <a:latin typeface="Fira Sans" panose="020B0503050000020004" pitchFamily="34" charset="0"/>
                <a:hlinkClick r:id="rId3"/>
              </a:rPr>
              <a:t>https://www.adobe.com/accessibility/products/indesign.html</a:t>
            </a:r>
            <a:r>
              <a:rPr lang="en-US" sz="2400" dirty="0">
                <a:solidFill>
                  <a:srgbClr val="002F5E"/>
                </a:solidFill>
                <a:latin typeface="Fira Sans" panose="020B0503050000020004" pitchFamily="34" charset="0"/>
              </a:rPr>
              <a:t> </a:t>
            </a:r>
          </a:p>
          <a:p>
            <a:pPr marL="0" indent="0">
              <a:buNone/>
            </a:pPr>
            <a:endParaRPr lang="en-US" sz="2400" dirty="0"/>
          </a:p>
          <a:p>
            <a:pPr marL="0" indent="0">
              <a:buNone/>
            </a:pPr>
            <a:r>
              <a:rPr lang="en-US" sz="2400" dirty="0">
                <a:solidFill>
                  <a:srgbClr val="002F5E"/>
                </a:solidFill>
                <a:latin typeface="Fira Sans" panose="020B0503050000020004" pitchFamily="34" charset="0"/>
              </a:rPr>
              <a:t>Other Adobe accessibility guides: </a:t>
            </a:r>
            <a:r>
              <a:rPr lang="en-US" sz="2400" dirty="0">
                <a:solidFill>
                  <a:srgbClr val="002F5E"/>
                </a:solidFill>
                <a:latin typeface="Fira Sans" panose="020B0503050000020004" pitchFamily="34" charset="0"/>
                <a:hlinkClick r:id="rId4"/>
              </a:rPr>
              <a:t>https://www.adobe.com/accessibility/products/</a:t>
            </a:r>
            <a:endParaRPr lang="en-US" sz="2400" dirty="0">
              <a:solidFill>
                <a:srgbClr val="002F5E"/>
              </a:solidFill>
              <a:latin typeface="Fira Sans" panose="020B0503050000020004" pitchFamily="34" charset="0"/>
            </a:endParaRPr>
          </a:p>
        </p:txBody>
      </p:sp>
      <p:sp>
        <p:nvSpPr>
          <p:cNvPr id="9" name="Slide Number Placeholder 8">
            <a:extLst>
              <a:ext uri="{FF2B5EF4-FFF2-40B4-BE49-F238E27FC236}">
                <a16:creationId xmlns:a16="http://schemas.microsoft.com/office/drawing/2014/main" id="{928BE15D-23AA-FD41-9273-F2DCA7054533}"/>
              </a:ext>
            </a:extLst>
          </p:cNvPr>
          <p:cNvSpPr>
            <a:spLocks noGrp="1"/>
          </p:cNvSpPr>
          <p:nvPr>
            <p:ph type="sldNum" sz="quarter" idx="12"/>
          </p:nvPr>
        </p:nvSpPr>
        <p:spPr/>
        <p:txBody>
          <a:bodyPr/>
          <a:lstStyle/>
          <a:p>
            <a:fld id="{E8EF12A2-F582-F847-BCC6-22051BF33486}" type="slidenum">
              <a:rPr lang="en-US" smtClean="0"/>
              <a:pPr/>
              <a:t>11</a:t>
            </a:fld>
            <a:endParaRPr lang="en-US" dirty="0"/>
          </a:p>
        </p:txBody>
      </p:sp>
    </p:spTree>
    <p:extLst>
      <p:ext uri="{BB962C8B-B14F-4D97-AF65-F5344CB8AC3E}">
        <p14:creationId xmlns:p14="http://schemas.microsoft.com/office/powerpoint/2010/main" val="31079045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bg/>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xEl>
                                              <p:pRg st="0" end="0"/>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allAtOnce"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86B84D-374B-EC42-A0D4-EBAC86EE1957}"/>
              </a:ext>
            </a:extLst>
          </p:cNvPr>
          <p:cNvSpPr>
            <a:spLocks noGrp="1"/>
          </p:cNvSpPr>
          <p:nvPr>
            <p:ph type="title"/>
          </p:nvPr>
        </p:nvSpPr>
        <p:spPr>
          <a:xfrm>
            <a:off x="838200" y="365125"/>
            <a:ext cx="10515600" cy="1325563"/>
          </a:xfrm>
        </p:spPr>
        <p:txBody>
          <a:bodyPr anchor="ctr">
            <a:normAutofit/>
          </a:bodyPr>
          <a:lstStyle/>
          <a:p>
            <a:r>
              <a:rPr lang="en-US" dirty="0">
                <a:solidFill>
                  <a:srgbClr val="0C8FD3"/>
                </a:solidFill>
              </a:rPr>
              <a:t>Is the document scanned, or otherwise an image of text?</a:t>
            </a:r>
          </a:p>
        </p:txBody>
      </p:sp>
      <p:sp>
        <p:nvSpPr>
          <p:cNvPr id="3" name="Content Placeholder 2">
            <a:extLst>
              <a:ext uri="{FF2B5EF4-FFF2-40B4-BE49-F238E27FC236}">
                <a16:creationId xmlns:a16="http://schemas.microsoft.com/office/drawing/2014/main" id="{E5D159CF-FCE8-1E4B-980C-188244A9D185}"/>
              </a:ext>
            </a:extLst>
          </p:cNvPr>
          <p:cNvSpPr>
            <a:spLocks noGrp="1"/>
          </p:cNvSpPr>
          <p:nvPr>
            <p:ph sz="half" idx="1"/>
          </p:nvPr>
        </p:nvSpPr>
        <p:spPr>
          <a:xfrm>
            <a:off x="838200" y="1825625"/>
            <a:ext cx="4478079" cy="3033454"/>
          </a:xfrm>
        </p:spPr>
        <p:txBody>
          <a:bodyPr>
            <a:normAutofit/>
          </a:bodyPr>
          <a:lstStyle/>
          <a:p>
            <a:pPr marL="0" indent="0">
              <a:spcBef>
                <a:spcPts val="0"/>
              </a:spcBef>
              <a:spcAft>
                <a:spcPts val="600"/>
              </a:spcAft>
              <a:buNone/>
            </a:pPr>
            <a:r>
              <a:rPr lang="en-US" dirty="0"/>
              <a:t>If so, get a text-based version of the document</a:t>
            </a:r>
          </a:p>
          <a:p>
            <a:pPr marL="0" indent="0">
              <a:spcBef>
                <a:spcPts val="0"/>
              </a:spcBef>
              <a:spcAft>
                <a:spcPts val="600"/>
              </a:spcAft>
              <a:buNone/>
            </a:pPr>
            <a:endParaRPr lang="en-US" dirty="0"/>
          </a:p>
          <a:p>
            <a:pPr marL="0" indent="0">
              <a:spcBef>
                <a:spcPts val="0"/>
              </a:spcBef>
              <a:spcAft>
                <a:spcPts val="600"/>
              </a:spcAft>
              <a:buNone/>
            </a:pPr>
            <a:r>
              <a:rPr lang="en-US" b="1" dirty="0"/>
              <a:t>To Test: Try and highlight the text</a:t>
            </a:r>
          </a:p>
          <a:p>
            <a:pPr lvl="1">
              <a:spcBef>
                <a:spcPts val="0"/>
              </a:spcBef>
              <a:spcAft>
                <a:spcPts val="600"/>
              </a:spcAft>
            </a:pPr>
            <a:r>
              <a:rPr lang="en-US" sz="2800" dirty="0"/>
              <a:t>You can highlight real text</a:t>
            </a:r>
          </a:p>
        </p:txBody>
      </p:sp>
      <p:pic>
        <p:nvPicPr>
          <p:cNvPr id="9" name="Online Media 8" descr="PDF Example 1: Image of Text">
            <a:hlinkClick r:id="" action="ppaction://media"/>
            <a:extLst>
              <a:ext uri="{FF2B5EF4-FFF2-40B4-BE49-F238E27FC236}">
                <a16:creationId xmlns:a16="http://schemas.microsoft.com/office/drawing/2014/main" id="{14388963-5137-174F-8307-83CDFE819702}"/>
              </a:ext>
            </a:extLst>
          </p:cNvPr>
          <p:cNvPicPr>
            <a:picLocks noRot="1" noChangeAspect="1"/>
          </p:cNvPicPr>
          <p:nvPr>
            <a:videoFile r:link="rId1"/>
          </p:nvPr>
        </p:nvPicPr>
        <p:blipFill>
          <a:blip r:embed="rId4"/>
          <a:stretch>
            <a:fillRect/>
          </a:stretch>
        </p:blipFill>
        <p:spPr>
          <a:xfrm>
            <a:off x="5524500" y="1350929"/>
            <a:ext cx="5829300" cy="4368800"/>
          </a:xfrm>
          <a:prstGeom prst="rect">
            <a:avLst/>
          </a:prstGeom>
        </p:spPr>
      </p:pic>
      <p:sp>
        <p:nvSpPr>
          <p:cNvPr id="8" name="Slide Number Placeholder 7">
            <a:extLst>
              <a:ext uri="{FF2B5EF4-FFF2-40B4-BE49-F238E27FC236}">
                <a16:creationId xmlns:a16="http://schemas.microsoft.com/office/drawing/2014/main" id="{A9CFF4EF-B601-6345-9D18-DCB0CF5ED165}"/>
              </a:ext>
            </a:extLst>
          </p:cNvPr>
          <p:cNvSpPr>
            <a:spLocks noGrp="1"/>
          </p:cNvSpPr>
          <p:nvPr>
            <p:ph type="sldNum" sz="quarter" idx="12"/>
          </p:nvPr>
        </p:nvSpPr>
        <p:spPr/>
        <p:txBody>
          <a:bodyPr/>
          <a:lstStyle/>
          <a:p>
            <a:fld id="{E8EF12A2-F582-F847-BCC6-22051BF33486}" type="slidenum">
              <a:rPr lang="en-US" smtClean="0"/>
              <a:pPr/>
              <a:t>12</a:t>
            </a:fld>
            <a:endParaRPr lang="en-US" dirty="0"/>
          </a:p>
        </p:txBody>
      </p:sp>
    </p:spTree>
    <p:extLst>
      <p:ext uri="{BB962C8B-B14F-4D97-AF65-F5344CB8AC3E}">
        <p14:creationId xmlns:p14="http://schemas.microsoft.com/office/powerpoint/2010/main" val="14380640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mediacall" presetSubtype="0" fill="hold" nodeType="clickEffect">
                                  <p:stCondLst>
                                    <p:cond delay="0"/>
                                  </p:stCondLst>
                                  <p:childTnLst>
                                    <p:cmd type="call" cmd="playFrom(0.0)">
                                      <p:cBhvr>
                                        <p:cTn id="12" dur="1" fill="hold"/>
                                        <p:tgtEl>
                                          <p:spTgt spid="9"/>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13" fill="hold" display="0">
                  <p:stCondLst>
                    <p:cond delay="indefinite"/>
                  </p:stCondLst>
                </p:cTn>
                <p:tgtEl>
                  <p:spTgt spid="9"/>
                </p:tgtEl>
              </p:cMediaNode>
            </p:video>
            <p:seq concurrent="1" nextAc="seek">
              <p:cTn id="14" restart="whenNotActive" fill="hold" evtFilter="cancelBubble" nodeType="interactiveSeq">
                <p:stCondLst>
                  <p:cond evt="onClick" delay="0">
                    <p:tgtEl>
                      <p:spTgt spid="9"/>
                    </p:tgtEl>
                  </p:cond>
                </p:stCondLst>
                <p:endSync evt="end" delay="0">
                  <p:rtn val="all"/>
                </p:endSync>
                <p:childTnLst>
                  <p:par>
                    <p:cTn id="15" fill="hold">
                      <p:stCondLst>
                        <p:cond delay="0"/>
                      </p:stCondLst>
                      <p:childTnLst>
                        <p:par>
                          <p:cTn id="16" fill="hold">
                            <p:stCondLst>
                              <p:cond delay="0"/>
                            </p:stCondLst>
                            <p:childTnLst>
                              <p:par>
                                <p:cTn id="17" presetID="2" presetClass="mediacall" presetSubtype="0" fill="hold" nodeType="clickEffect">
                                  <p:stCondLst>
                                    <p:cond delay="0"/>
                                  </p:stCondLst>
                                  <p:childTnLst>
                                    <p:cmd type="call" cmd="togglePause">
                                      <p:cBhvr>
                                        <p:cTn id="18" dur="1" fill="hold"/>
                                        <p:tgtEl>
                                          <p:spTgt spid="9"/>
                                        </p:tgtEl>
                                      </p:cBhvr>
                                    </p:cmd>
                                  </p:childTnLst>
                                </p:cTn>
                              </p:par>
                            </p:childTnLst>
                          </p:cTn>
                        </p:par>
                      </p:childTnLst>
                    </p:cTn>
                  </p:par>
                </p:childTnLst>
              </p:cTn>
              <p:nextCondLst>
                <p:cond evt="onClick" delay="0">
                  <p:tgtEl>
                    <p:spTgt spid="9"/>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86B84D-374B-EC42-A0D4-EBAC86EE1957}"/>
              </a:ext>
            </a:extLst>
          </p:cNvPr>
          <p:cNvSpPr>
            <a:spLocks noGrp="1"/>
          </p:cNvSpPr>
          <p:nvPr>
            <p:ph type="title"/>
          </p:nvPr>
        </p:nvSpPr>
        <p:spPr/>
        <p:txBody>
          <a:bodyPr/>
          <a:lstStyle/>
          <a:p>
            <a:r>
              <a:rPr lang="en-US" dirty="0">
                <a:solidFill>
                  <a:srgbClr val="0C8FD3"/>
                </a:solidFill>
              </a:rPr>
              <a:t>Will the document be a form?</a:t>
            </a:r>
          </a:p>
        </p:txBody>
      </p:sp>
      <p:sp>
        <p:nvSpPr>
          <p:cNvPr id="3" name="Content Placeholder 2">
            <a:extLst>
              <a:ext uri="{FF2B5EF4-FFF2-40B4-BE49-F238E27FC236}">
                <a16:creationId xmlns:a16="http://schemas.microsoft.com/office/drawing/2014/main" id="{E5D159CF-FCE8-1E4B-980C-188244A9D185}"/>
              </a:ext>
            </a:extLst>
          </p:cNvPr>
          <p:cNvSpPr>
            <a:spLocks noGrp="1"/>
          </p:cNvSpPr>
          <p:nvPr>
            <p:ph idx="1"/>
          </p:nvPr>
        </p:nvSpPr>
        <p:spPr/>
        <p:txBody>
          <a:bodyPr/>
          <a:lstStyle/>
          <a:p>
            <a:pPr marL="0" indent="0">
              <a:lnSpc>
                <a:spcPct val="100000"/>
              </a:lnSpc>
              <a:buNone/>
            </a:pPr>
            <a:r>
              <a:rPr lang="en-US" dirty="0">
                <a:solidFill>
                  <a:srgbClr val="002F5E"/>
                </a:solidFill>
                <a:latin typeface="Fira Sans" panose="020B0503050000020004" pitchFamily="34" charset="0"/>
              </a:rPr>
              <a:t>Prepare the form in a Word document, using proper formatting</a:t>
            </a:r>
          </a:p>
          <a:p>
            <a:pPr marL="0" indent="0">
              <a:lnSpc>
                <a:spcPct val="100000"/>
              </a:lnSpc>
              <a:buNone/>
            </a:pPr>
            <a:endParaRPr lang="en-US" dirty="0">
              <a:solidFill>
                <a:srgbClr val="002F5E"/>
              </a:solidFill>
              <a:latin typeface="Fira Sans" panose="020B0503050000020004" pitchFamily="34" charset="0"/>
            </a:endParaRPr>
          </a:p>
        </p:txBody>
      </p:sp>
      <p:sp>
        <p:nvSpPr>
          <p:cNvPr id="8" name="Slide Number Placeholder 7">
            <a:extLst>
              <a:ext uri="{FF2B5EF4-FFF2-40B4-BE49-F238E27FC236}">
                <a16:creationId xmlns:a16="http://schemas.microsoft.com/office/drawing/2014/main" id="{FA0CDD90-507B-A84D-A805-4C818432DA37}"/>
              </a:ext>
            </a:extLst>
          </p:cNvPr>
          <p:cNvSpPr>
            <a:spLocks noGrp="1"/>
          </p:cNvSpPr>
          <p:nvPr>
            <p:ph type="sldNum" sz="quarter" idx="12"/>
          </p:nvPr>
        </p:nvSpPr>
        <p:spPr/>
        <p:txBody>
          <a:bodyPr/>
          <a:lstStyle/>
          <a:p>
            <a:fld id="{E8EF12A2-F582-F847-BCC6-22051BF33486}" type="slidenum">
              <a:rPr lang="en-US" smtClean="0"/>
              <a:pPr/>
              <a:t>13</a:t>
            </a:fld>
            <a:endParaRPr lang="en-US" dirty="0"/>
          </a:p>
        </p:txBody>
      </p:sp>
    </p:spTree>
    <p:extLst>
      <p:ext uri="{BB962C8B-B14F-4D97-AF65-F5344CB8AC3E}">
        <p14:creationId xmlns:p14="http://schemas.microsoft.com/office/powerpoint/2010/main" val="369398885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C9AD67-EAB9-554B-B582-3F0803867984}"/>
              </a:ext>
            </a:extLst>
          </p:cNvPr>
          <p:cNvSpPr>
            <a:spLocks noGrp="1"/>
          </p:cNvSpPr>
          <p:nvPr>
            <p:ph type="title"/>
          </p:nvPr>
        </p:nvSpPr>
        <p:spPr/>
        <p:txBody>
          <a:bodyPr/>
          <a:lstStyle/>
          <a:p>
            <a:r>
              <a:rPr lang="en-US" dirty="0">
                <a:solidFill>
                  <a:srgbClr val="0C8FD3"/>
                </a:solidFill>
              </a:rPr>
              <a:t>Example Form (starting in Word) </a:t>
            </a:r>
          </a:p>
        </p:txBody>
      </p:sp>
      <p:pic>
        <p:nvPicPr>
          <p:cNvPr id="5" name="Content Placeholder 4" descr="Example of Word form, with proper spacing between future labels for PDF inputs ">
            <a:extLst>
              <a:ext uri="{FF2B5EF4-FFF2-40B4-BE49-F238E27FC236}">
                <a16:creationId xmlns:a16="http://schemas.microsoft.com/office/drawing/2014/main" id="{91556E83-2E81-1842-B633-A57493CF22E6}"/>
              </a:ext>
            </a:extLst>
          </p:cNvPr>
          <p:cNvPicPr>
            <a:picLocks noGrp="1" noChangeAspect="1"/>
          </p:cNvPicPr>
          <p:nvPr>
            <p:ph idx="1"/>
          </p:nvPr>
        </p:nvPicPr>
        <p:blipFill>
          <a:blip r:embed="rId3"/>
          <a:stretch>
            <a:fillRect/>
          </a:stretch>
        </p:blipFill>
        <p:spPr>
          <a:xfrm>
            <a:off x="3213369" y="1825625"/>
            <a:ext cx="5765261" cy="4351338"/>
          </a:xfrm>
          <a:prstGeom prst="rect">
            <a:avLst/>
          </a:prstGeom>
        </p:spPr>
      </p:pic>
      <p:sp>
        <p:nvSpPr>
          <p:cNvPr id="16" name="TextBox 15">
            <a:extLst>
              <a:ext uri="{FF2B5EF4-FFF2-40B4-BE49-F238E27FC236}">
                <a16:creationId xmlns:a16="http://schemas.microsoft.com/office/drawing/2014/main" id="{1E6ED7D0-D3DE-0644-BDB1-D07F8FE0DBF7}"/>
              </a:ext>
            </a:extLst>
          </p:cNvPr>
          <p:cNvSpPr txBox="1"/>
          <p:nvPr/>
        </p:nvSpPr>
        <p:spPr>
          <a:xfrm>
            <a:off x="556984" y="2912258"/>
            <a:ext cx="3206923" cy="461665"/>
          </a:xfrm>
          <a:prstGeom prst="rect">
            <a:avLst/>
          </a:prstGeom>
          <a:noFill/>
        </p:spPr>
        <p:txBody>
          <a:bodyPr wrap="square" rtlCol="0">
            <a:spAutoFit/>
          </a:bodyPr>
          <a:lstStyle/>
          <a:p>
            <a:r>
              <a:rPr lang="en-US" sz="2400" dirty="0"/>
              <a:t>Proper headings</a:t>
            </a:r>
          </a:p>
        </p:txBody>
      </p:sp>
      <p:cxnSp>
        <p:nvCxnSpPr>
          <p:cNvPr id="15" name="Straight Arrow Connector 14">
            <a:extLst>
              <a:ext uri="{FF2B5EF4-FFF2-40B4-BE49-F238E27FC236}">
                <a16:creationId xmlns:a16="http://schemas.microsoft.com/office/drawing/2014/main" id="{07B25371-6ED8-9140-A27C-526A79D19138}"/>
              </a:ext>
              <a:ext uri="{C183D7F6-B498-43B3-948B-1728B52AA6E4}">
                <adec:decorative xmlns:adec="http://schemas.microsoft.com/office/drawing/2017/decorative" val="1"/>
              </a:ext>
            </a:extLst>
          </p:cNvPr>
          <p:cNvCxnSpPr>
            <a:cxnSpLocks/>
          </p:cNvCxnSpPr>
          <p:nvPr/>
        </p:nvCxnSpPr>
        <p:spPr>
          <a:xfrm>
            <a:off x="2755877" y="3198177"/>
            <a:ext cx="1422718" cy="0"/>
          </a:xfrm>
          <a:prstGeom prst="straightConnector1">
            <a:avLst/>
          </a:prstGeom>
          <a:ln w="31750">
            <a:solidFill>
              <a:srgbClr val="003F87"/>
            </a:solidFill>
            <a:tailEnd type="triangle"/>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B7C41F87-55A8-0546-96CB-359C8B19804C}"/>
              </a:ext>
            </a:extLst>
          </p:cNvPr>
          <p:cNvSpPr txBox="1"/>
          <p:nvPr/>
        </p:nvSpPr>
        <p:spPr>
          <a:xfrm>
            <a:off x="8966518" y="3105858"/>
            <a:ext cx="3206923" cy="1200329"/>
          </a:xfrm>
          <a:prstGeom prst="rect">
            <a:avLst/>
          </a:prstGeom>
          <a:noFill/>
        </p:spPr>
        <p:txBody>
          <a:bodyPr wrap="square" rtlCol="0">
            <a:spAutoFit/>
          </a:bodyPr>
          <a:lstStyle/>
          <a:p>
            <a:r>
              <a:rPr lang="en-US" sz="2400" dirty="0"/>
              <a:t>No underlines/characters to mimic inputs</a:t>
            </a:r>
          </a:p>
        </p:txBody>
      </p:sp>
      <p:cxnSp>
        <p:nvCxnSpPr>
          <p:cNvPr id="12" name="Straight Arrow Connector 11">
            <a:extLst>
              <a:ext uri="{FF2B5EF4-FFF2-40B4-BE49-F238E27FC236}">
                <a16:creationId xmlns:a16="http://schemas.microsoft.com/office/drawing/2014/main" id="{315B65E9-5744-FA4D-8E97-B4015EB85CCA}"/>
              </a:ext>
              <a:ext uri="{C183D7F6-B498-43B3-948B-1728B52AA6E4}">
                <adec:decorative xmlns:adec="http://schemas.microsoft.com/office/drawing/2017/decorative" val="1"/>
              </a:ext>
            </a:extLst>
          </p:cNvPr>
          <p:cNvCxnSpPr>
            <a:cxnSpLocks/>
          </p:cNvCxnSpPr>
          <p:nvPr/>
        </p:nvCxnSpPr>
        <p:spPr>
          <a:xfrm flipH="1">
            <a:off x="8202453" y="4306187"/>
            <a:ext cx="2367527" cy="0"/>
          </a:xfrm>
          <a:prstGeom prst="straightConnector1">
            <a:avLst/>
          </a:prstGeom>
          <a:ln w="31750">
            <a:solidFill>
              <a:srgbClr val="003F87"/>
            </a:solidFill>
            <a:tailEnd type="triangle"/>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AA26EAF8-F055-FA43-8D52-0D92D006EF4F}"/>
              </a:ext>
            </a:extLst>
          </p:cNvPr>
          <p:cNvSpPr txBox="1"/>
          <p:nvPr/>
        </p:nvSpPr>
        <p:spPr>
          <a:xfrm>
            <a:off x="529855" y="4038508"/>
            <a:ext cx="2819400" cy="830997"/>
          </a:xfrm>
          <a:prstGeom prst="rect">
            <a:avLst/>
          </a:prstGeom>
          <a:noFill/>
        </p:spPr>
        <p:txBody>
          <a:bodyPr wrap="square" rtlCol="0">
            <a:spAutoFit/>
          </a:bodyPr>
          <a:lstStyle/>
          <a:p>
            <a:r>
              <a:rPr lang="en-US" sz="2400" dirty="0"/>
              <a:t>Spaces created using tab stops</a:t>
            </a:r>
          </a:p>
        </p:txBody>
      </p:sp>
      <p:cxnSp>
        <p:nvCxnSpPr>
          <p:cNvPr id="8" name="Straight Arrow Connector 7">
            <a:extLst>
              <a:ext uri="{FF2B5EF4-FFF2-40B4-BE49-F238E27FC236}">
                <a16:creationId xmlns:a16="http://schemas.microsoft.com/office/drawing/2014/main" id="{023FF200-8A2A-0842-A73B-58EC35A629BF}"/>
              </a:ext>
              <a:ext uri="{C183D7F6-B498-43B3-948B-1728B52AA6E4}">
                <adec:decorative xmlns:adec="http://schemas.microsoft.com/office/drawing/2017/decorative" val="1"/>
              </a:ext>
            </a:extLst>
          </p:cNvPr>
          <p:cNvCxnSpPr>
            <a:cxnSpLocks/>
          </p:cNvCxnSpPr>
          <p:nvPr/>
        </p:nvCxnSpPr>
        <p:spPr>
          <a:xfrm>
            <a:off x="2158411" y="4582633"/>
            <a:ext cx="2834640" cy="286872"/>
          </a:xfrm>
          <a:prstGeom prst="straightConnector1">
            <a:avLst/>
          </a:prstGeom>
          <a:ln w="31750">
            <a:solidFill>
              <a:srgbClr val="003F87"/>
            </a:solidFill>
            <a:tailEnd type="triangle"/>
          </a:ln>
        </p:spPr>
        <p:style>
          <a:lnRef idx="1">
            <a:schemeClr val="accent1"/>
          </a:lnRef>
          <a:fillRef idx="0">
            <a:schemeClr val="accent1"/>
          </a:fillRef>
          <a:effectRef idx="0">
            <a:schemeClr val="accent1"/>
          </a:effectRef>
          <a:fontRef idx="minor">
            <a:schemeClr val="tx1"/>
          </a:fontRef>
        </p:style>
      </p:cxnSp>
      <p:sp>
        <p:nvSpPr>
          <p:cNvPr id="10" name="Slide Number Placeholder 9">
            <a:extLst>
              <a:ext uri="{FF2B5EF4-FFF2-40B4-BE49-F238E27FC236}">
                <a16:creationId xmlns:a16="http://schemas.microsoft.com/office/drawing/2014/main" id="{CDEC4EA5-CC9A-EE47-9EF3-E162A7716792}"/>
              </a:ext>
            </a:extLst>
          </p:cNvPr>
          <p:cNvSpPr>
            <a:spLocks noGrp="1"/>
          </p:cNvSpPr>
          <p:nvPr>
            <p:ph type="sldNum" sz="quarter" idx="12"/>
          </p:nvPr>
        </p:nvSpPr>
        <p:spPr/>
        <p:txBody>
          <a:bodyPr/>
          <a:lstStyle/>
          <a:p>
            <a:fld id="{E8EF12A2-F582-F847-BCC6-22051BF33486}" type="slidenum">
              <a:rPr lang="en-US" smtClean="0"/>
              <a:pPr/>
              <a:t>14</a:t>
            </a:fld>
            <a:endParaRPr lang="en-US" dirty="0"/>
          </a:p>
        </p:txBody>
      </p:sp>
    </p:spTree>
    <p:extLst>
      <p:ext uri="{BB962C8B-B14F-4D97-AF65-F5344CB8AC3E}">
        <p14:creationId xmlns:p14="http://schemas.microsoft.com/office/powerpoint/2010/main" val="7821257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4"/>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4" grpId="0"/>
      <p:bldP spid="6"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96992F-34BA-4C43-A10B-CA2830178F3B}"/>
              </a:ext>
            </a:extLst>
          </p:cNvPr>
          <p:cNvSpPr>
            <a:spLocks noGrp="1"/>
          </p:cNvSpPr>
          <p:nvPr>
            <p:ph type="title"/>
          </p:nvPr>
        </p:nvSpPr>
        <p:spPr>
          <a:xfrm>
            <a:off x="838200" y="365125"/>
            <a:ext cx="10515600" cy="1325563"/>
          </a:xfrm>
        </p:spPr>
        <p:txBody>
          <a:bodyPr anchor="ctr">
            <a:normAutofit/>
          </a:bodyPr>
          <a:lstStyle/>
          <a:p>
            <a:r>
              <a:rPr lang="en-US" dirty="0">
                <a:solidFill>
                  <a:srgbClr val="0C8FD3"/>
                </a:solidFill>
              </a:rPr>
              <a:t>Creating Space</a:t>
            </a:r>
          </a:p>
        </p:txBody>
      </p:sp>
      <p:sp>
        <p:nvSpPr>
          <p:cNvPr id="10" name="Content Placeholder 2">
            <a:extLst>
              <a:ext uri="{FF2B5EF4-FFF2-40B4-BE49-F238E27FC236}">
                <a16:creationId xmlns:a16="http://schemas.microsoft.com/office/drawing/2014/main" id="{616C867C-E939-44FB-9C0D-12835B464848}"/>
              </a:ext>
            </a:extLst>
          </p:cNvPr>
          <p:cNvSpPr>
            <a:spLocks noGrp="1"/>
          </p:cNvSpPr>
          <p:nvPr>
            <p:ph sz="half" idx="1"/>
          </p:nvPr>
        </p:nvSpPr>
        <p:spPr>
          <a:xfrm>
            <a:off x="838200" y="1825625"/>
            <a:ext cx="5181600" cy="4351338"/>
          </a:xfrm>
        </p:spPr>
        <p:txBody>
          <a:bodyPr anchor="ctr"/>
          <a:lstStyle/>
          <a:p>
            <a:pPr marL="0" indent="0">
              <a:buNone/>
            </a:pPr>
            <a:r>
              <a:rPr lang="en-US" dirty="0"/>
              <a:t>Tab once to create the tab stop, drag the tab stop in the ruler to the desired position</a:t>
            </a:r>
          </a:p>
        </p:txBody>
      </p:sp>
      <p:pic>
        <p:nvPicPr>
          <p:cNvPr id="5" name="tabstops.mp4" descr="Word document showing one tab stop on a line of text, then adjusting tab stop to move portion of text farther to the right of the document">
            <a:hlinkClick r:id="" action="ppaction://media"/>
            <a:extLst>
              <a:ext uri="{FF2B5EF4-FFF2-40B4-BE49-F238E27FC236}">
                <a16:creationId xmlns:a16="http://schemas.microsoft.com/office/drawing/2014/main" id="{9A64AA05-5EBD-2549-9FCF-613D7F4D638A}"/>
              </a:ext>
            </a:extLst>
          </p:cNvPr>
          <p:cNvPicPr>
            <a:picLocks noGrp="1" noChangeAspect="1"/>
          </p:cNvPicPr>
          <p:nvPr>
            <p:ph sz="half" idx="2"/>
            <a:videoFile r:link="rId2"/>
            <p:extLst>
              <p:ext uri="{DAA4B4D4-6D71-4841-9C94-3DE7FCFB9230}">
                <p14:media xmlns:p14="http://schemas.microsoft.com/office/powerpoint/2010/main" r:embed="rId1"/>
              </p:ext>
            </p:extLst>
          </p:nvPr>
        </p:nvPicPr>
        <p:blipFill>
          <a:blip r:embed="rId5"/>
          <a:stretch>
            <a:fillRect/>
          </a:stretch>
        </p:blipFill>
        <p:spPr>
          <a:xfrm>
            <a:off x="6188244" y="1825625"/>
            <a:ext cx="5149512" cy="4351338"/>
          </a:xfrm>
          <a:prstGeom prst="rect">
            <a:avLst/>
          </a:prstGeom>
        </p:spPr>
      </p:pic>
      <p:sp>
        <p:nvSpPr>
          <p:cNvPr id="4" name="Slide Number Placeholder 3">
            <a:extLst>
              <a:ext uri="{FF2B5EF4-FFF2-40B4-BE49-F238E27FC236}">
                <a16:creationId xmlns:a16="http://schemas.microsoft.com/office/drawing/2014/main" id="{C6E334FF-C7BD-CF4C-80D3-DA67BB9DCACE}"/>
              </a:ext>
            </a:extLst>
          </p:cNvPr>
          <p:cNvSpPr>
            <a:spLocks noGrp="1"/>
          </p:cNvSpPr>
          <p:nvPr>
            <p:ph type="sldNum" sz="quarter" idx="12"/>
          </p:nvPr>
        </p:nvSpPr>
        <p:spPr>
          <a:xfrm>
            <a:off x="8610600" y="6356350"/>
            <a:ext cx="2743200" cy="365125"/>
          </a:xfrm>
        </p:spPr>
        <p:txBody>
          <a:bodyPr anchor="ctr">
            <a:normAutofit/>
          </a:bodyPr>
          <a:lstStyle/>
          <a:p>
            <a:pPr>
              <a:spcAft>
                <a:spcPts val="600"/>
              </a:spcAft>
            </a:pPr>
            <a:fld id="{E8EF12A2-F582-F847-BCC6-22051BF33486}" type="slidenum">
              <a:rPr lang="en-US" smtClean="0"/>
              <a:pPr>
                <a:spcAft>
                  <a:spcPts val="600"/>
                </a:spcAft>
              </a:pPr>
              <a:t>15</a:t>
            </a:fld>
            <a:endParaRPr lang="en-US"/>
          </a:p>
        </p:txBody>
      </p:sp>
    </p:spTree>
    <p:extLst>
      <p:ext uri="{BB962C8B-B14F-4D97-AF65-F5344CB8AC3E}">
        <p14:creationId xmlns:p14="http://schemas.microsoft.com/office/powerpoint/2010/main" val="8632587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22738"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5"/>
                </p:tgtEl>
              </p:cMediaNode>
            </p:video>
            <p:seq concurrent="1" nextAc="seek">
              <p:cTn id="8" restart="whenNotActive" fill="hold" evtFilter="cancelBubble" nodeType="interactiveSeq">
                <p:stCondLst>
                  <p:cond evt="onClick" delay="0">
                    <p:tgtEl>
                      <p:spTgt spid="5"/>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5"/>
                                        </p:tgtEl>
                                      </p:cBhvr>
                                    </p:cmd>
                                  </p:childTnLst>
                                </p:cTn>
                              </p:par>
                            </p:childTnLst>
                          </p:cTn>
                        </p:par>
                      </p:childTnLst>
                    </p:cTn>
                  </p:par>
                </p:childTnLst>
              </p:cTn>
              <p:nextCondLst>
                <p:cond evt="onClick" delay="0">
                  <p:tgtEl>
                    <p:spTgt spid="5"/>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C9AD67-EAB9-554B-B582-3F0803867984}"/>
              </a:ext>
            </a:extLst>
          </p:cNvPr>
          <p:cNvSpPr>
            <a:spLocks noGrp="1"/>
          </p:cNvSpPr>
          <p:nvPr>
            <p:ph type="title"/>
          </p:nvPr>
        </p:nvSpPr>
        <p:spPr/>
        <p:txBody>
          <a:bodyPr/>
          <a:lstStyle/>
          <a:p>
            <a:r>
              <a:rPr lang="en-US" dirty="0">
                <a:solidFill>
                  <a:srgbClr val="0C8FD3"/>
                </a:solidFill>
              </a:rPr>
              <a:t>Example Form (final PDF) </a:t>
            </a:r>
          </a:p>
        </p:txBody>
      </p:sp>
      <p:pic>
        <p:nvPicPr>
          <p:cNvPr id="10" name="Picture 9" descr="PDF form with fillable text and radio inputs">
            <a:extLst>
              <a:ext uri="{FF2B5EF4-FFF2-40B4-BE49-F238E27FC236}">
                <a16:creationId xmlns:a16="http://schemas.microsoft.com/office/drawing/2014/main" id="{D2087B9F-1E02-5C4B-B21E-F50D74F491B1}"/>
              </a:ext>
            </a:extLst>
          </p:cNvPr>
          <p:cNvPicPr>
            <a:picLocks noChangeAspect="1"/>
          </p:cNvPicPr>
          <p:nvPr/>
        </p:nvPicPr>
        <p:blipFill>
          <a:blip r:embed="rId3"/>
          <a:stretch>
            <a:fillRect/>
          </a:stretch>
        </p:blipFill>
        <p:spPr>
          <a:xfrm>
            <a:off x="941803" y="1499299"/>
            <a:ext cx="7635133" cy="4665662"/>
          </a:xfrm>
          <a:prstGeom prst="rect">
            <a:avLst/>
          </a:prstGeom>
        </p:spPr>
      </p:pic>
      <p:sp>
        <p:nvSpPr>
          <p:cNvPr id="11" name="TextBox 10">
            <a:extLst>
              <a:ext uri="{FF2B5EF4-FFF2-40B4-BE49-F238E27FC236}">
                <a16:creationId xmlns:a16="http://schemas.microsoft.com/office/drawing/2014/main" id="{4F80E6BB-519B-574B-9D47-0AA7C9D05BC2}"/>
              </a:ext>
            </a:extLst>
          </p:cNvPr>
          <p:cNvSpPr txBox="1"/>
          <p:nvPr/>
        </p:nvSpPr>
        <p:spPr>
          <a:xfrm>
            <a:off x="8995144" y="1509933"/>
            <a:ext cx="2870791" cy="3785652"/>
          </a:xfrm>
          <a:prstGeom prst="rect">
            <a:avLst/>
          </a:prstGeom>
          <a:solidFill>
            <a:srgbClr val="E3E7E9"/>
          </a:solidFill>
        </p:spPr>
        <p:txBody>
          <a:bodyPr wrap="square" lIns="274320" tIns="182880" bIns="274320" rtlCol="0">
            <a:spAutoFit/>
          </a:bodyPr>
          <a:lstStyle/>
          <a:p>
            <a:r>
              <a:rPr lang="en-US" sz="2400" dirty="0"/>
              <a:t>Use either Prepare Form tool, or add form fields using Action Wizard (covered later)</a:t>
            </a:r>
          </a:p>
          <a:p>
            <a:endParaRPr lang="en-US" sz="2400" dirty="0"/>
          </a:p>
          <a:p>
            <a:r>
              <a:rPr lang="en-US" sz="2400" dirty="0">
                <a:hlinkClick r:id="rId4"/>
              </a:rPr>
              <a:t>Accessible Fillable Forms by Karen McCall</a:t>
            </a:r>
            <a:endParaRPr lang="en-US" sz="2400" dirty="0"/>
          </a:p>
        </p:txBody>
      </p:sp>
      <p:sp>
        <p:nvSpPr>
          <p:cNvPr id="7" name="Slide Number Placeholder 6">
            <a:extLst>
              <a:ext uri="{FF2B5EF4-FFF2-40B4-BE49-F238E27FC236}">
                <a16:creationId xmlns:a16="http://schemas.microsoft.com/office/drawing/2014/main" id="{FCB19D56-0E70-9346-A127-258419B27494}"/>
              </a:ext>
            </a:extLst>
          </p:cNvPr>
          <p:cNvSpPr>
            <a:spLocks noGrp="1"/>
          </p:cNvSpPr>
          <p:nvPr>
            <p:ph type="sldNum" sz="quarter" idx="12"/>
          </p:nvPr>
        </p:nvSpPr>
        <p:spPr/>
        <p:txBody>
          <a:bodyPr/>
          <a:lstStyle/>
          <a:p>
            <a:fld id="{E8EF12A2-F582-F847-BCC6-22051BF33486}" type="slidenum">
              <a:rPr lang="en-US" smtClean="0"/>
              <a:pPr/>
              <a:t>16</a:t>
            </a:fld>
            <a:endParaRPr lang="en-US" dirty="0"/>
          </a:p>
        </p:txBody>
      </p:sp>
    </p:spTree>
    <p:extLst>
      <p:ext uri="{BB962C8B-B14F-4D97-AF65-F5344CB8AC3E}">
        <p14:creationId xmlns:p14="http://schemas.microsoft.com/office/powerpoint/2010/main" val="35970099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86B84D-374B-EC42-A0D4-EBAC86EE1957}"/>
              </a:ext>
            </a:extLst>
          </p:cNvPr>
          <p:cNvSpPr>
            <a:spLocks noGrp="1"/>
          </p:cNvSpPr>
          <p:nvPr>
            <p:ph type="title"/>
          </p:nvPr>
        </p:nvSpPr>
        <p:spPr/>
        <p:txBody>
          <a:bodyPr/>
          <a:lstStyle/>
          <a:p>
            <a:r>
              <a:rPr lang="en-US" dirty="0">
                <a:solidFill>
                  <a:srgbClr val="0C8FD3"/>
                </a:solidFill>
              </a:rPr>
              <a:t>Does the document have links?</a:t>
            </a:r>
          </a:p>
        </p:txBody>
      </p:sp>
      <p:sp>
        <p:nvSpPr>
          <p:cNvPr id="3" name="Content Placeholder 2">
            <a:extLst>
              <a:ext uri="{FF2B5EF4-FFF2-40B4-BE49-F238E27FC236}">
                <a16:creationId xmlns:a16="http://schemas.microsoft.com/office/drawing/2014/main" id="{E5D159CF-FCE8-1E4B-980C-188244A9D185}"/>
              </a:ext>
            </a:extLst>
          </p:cNvPr>
          <p:cNvSpPr>
            <a:spLocks noGrp="1"/>
          </p:cNvSpPr>
          <p:nvPr>
            <p:ph sz="half" idx="1"/>
          </p:nvPr>
        </p:nvSpPr>
        <p:spPr>
          <a:xfrm>
            <a:off x="838199" y="1825625"/>
            <a:ext cx="9758585" cy="2267811"/>
          </a:xfrm>
        </p:spPr>
        <p:txBody>
          <a:bodyPr>
            <a:normAutofit/>
          </a:bodyPr>
          <a:lstStyle/>
          <a:p>
            <a:pPr>
              <a:lnSpc>
                <a:spcPct val="100000"/>
              </a:lnSpc>
            </a:pPr>
            <a:r>
              <a:rPr lang="en-US" dirty="0">
                <a:latin typeface="Fira Sans" panose="020B0503050000020004" pitchFamily="34" charset="0"/>
              </a:rPr>
              <a:t>Use the link option in the Edit PDF tool to add links</a:t>
            </a:r>
          </a:p>
          <a:p>
            <a:pPr lvl="1">
              <a:lnSpc>
                <a:spcPct val="100000"/>
              </a:lnSpc>
            </a:pPr>
            <a:r>
              <a:rPr lang="en-US" dirty="0">
                <a:latin typeface="Fira Sans" panose="020B0503050000020004" pitchFamily="34" charset="0"/>
              </a:rPr>
              <a:t>Shouldn’t need to do this if creating links accessibly in Word, InDesign, etc.</a:t>
            </a:r>
          </a:p>
        </p:txBody>
      </p:sp>
      <p:pic>
        <p:nvPicPr>
          <p:cNvPr id="7" name="Content Placeholder 6" descr="Edit PDF tool highlighted">
            <a:extLst>
              <a:ext uri="{FF2B5EF4-FFF2-40B4-BE49-F238E27FC236}">
                <a16:creationId xmlns:a16="http://schemas.microsoft.com/office/drawing/2014/main" id="{5A8596A8-642C-7C4F-8B05-34714CF8D45A}"/>
              </a:ext>
            </a:extLst>
          </p:cNvPr>
          <p:cNvPicPr>
            <a:picLocks noGrp="1" noChangeAspect="1"/>
          </p:cNvPicPr>
          <p:nvPr>
            <p:ph sz="half" idx="2"/>
          </p:nvPr>
        </p:nvPicPr>
        <p:blipFill>
          <a:blip r:embed="rId3"/>
          <a:stretch>
            <a:fillRect/>
          </a:stretch>
        </p:blipFill>
        <p:spPr>
          <a:xfrm>
            <a:off x="2921549" y="2873621"/>
            <a:ext cx="2234102" cy="3158558"/>
          </a:xfrm>
        </p:spPr>
      </p:pic>
      <p:pic>
        <p:nvPicPr>
          <p:cNvPr id="9" name="Picture 8" descr="Add/Edit Web or Document Link option highlighted under Link menu">
            <a:extLst>
              <a:ext uri="{FF2B5EF4-FFF2-40B4-BE49-F238E27FC236}">
                <a16:creationId xmlns:a16="http://schemas.microsoft.com/office/drawing/2014/main" id="{15EBAFDF-54CE-984F-B644-6B4C2DEFE663}"/>
              </a:ext>
            </a:extLst>
          </p:cNvPr>
          <p:cNvPicPr>
            <a:picLocks noChangeAspect="1"/>
          </p:cNvPicPr>
          <p:nvPr/>
        </p:nvPicPr>
        <p:blipFill rotWithShape="1">
          <a:blip r:embed="rId4"/>
          <a:srcRect l="27917" r="14486"/>
          <a:stretch/>
        </p:blipFill>
        <p:spPr>
          <a:xfrm>
            <a:off x="5501756" y="3864688"/>
            <a:ext cx="4886066" cy="1553345"/>
          </a:xfrm>
          <a:prstGeom prst="rect">
            <a:avLst/>
          </a:prstGeom>
        </p:spPr>
      </p:pic>
      <p:sp>
        <p:nvSpPr>
          <p:cNvPr id="10" name="Slide Number Placeholder 9">
            <a:extLst>
              <a:ext uri="{FF2B5EF4-FFF2-40B4-BE49-F238E27FC236}">
                <a16:creationId xmlns:a16="http://schemas.microsoft.com/office/drawing/2014/main" id="{F7521D49-97DB-984B-92B3-36503942D9BD}"/>
              </a:ext>
            </a:extLst>
          </p:cNvPr>
          <p:cNvSpPr>
            <a:spLocks noGrp="1"/>
          </p:cNvSpPr>
          <p:nvPr>
            <p:ph type="sldNum" sz="quarter" idx="12"/>
          </p:nvPr>
        </p:nvSpPr>
        <p:spPr/>
        <p:txBody>
          <a:bodyPr/>
          <a:lstStyle/>
          <a:p>
            <a:fld id="{E8EF12A2-F582-F847-BCC6-22051BF33486}" type="slidenum">
              <a:rPr lang="en-US" smtClean="0"/>
              <a:pPr/>
              <a:t>17</a:t>
            </a:fld>
            <a:endParaRPr lang="en-US" dirty="0"/>
          </a:p>
        </p:txBody>
      </p:sp>
    </p:spTree>
    <p:extLst>
      <p:ext uri="{BB962C8B-B14F-4D97-AF65-F5344CB8AC3E}">
        <p14:creationId xmlns:p14="http://schemas.microsoft.com/office/powerpoint/2010/main" val="81861644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86B84D-374B-EC42-A0D4-EBAC86EE1957}"/>
              </a:ext>
            </a:extLst>
          </p:cNvPr>
          <p:cNvSpPr>
            <a:spLocks noGrp="1"/>
          </p:cNvSpPr>
          <p:nvPr>
            <p:ph type="title"/>
          </p:nvPr>
        </p:nvSpPr>
        <p:spPr>
          <a:xfrm>
            <a:off x="838200" y="365125"/>
            <a:ext cx="10515600" cy="1325563"/>
          </a:xfrm>
        </p:spPr>
        <p:txBody>
          <a:bodyPr anchor="ctr">
            <a:normAutofit/>
          </a:bodyPr>
          <a:lstStyle/>
          <a:p>
            <a:r>
              <a:rPr lang="en-US" dirty="0">
                <a:solidFill>
                  <a:srgbClr val="0C8FD3"/>
                </a:solidFill>
              </a:rPr>
              <a:t>Does the document have multimedia?</a:t>
            </a:r>
          </a:p>
        </p:txBody>
      </p:sp>
      <p:graphicFrame>
        <p:nvGraphicFramePr>
          <p:cNvPr id="6" name="Content Placeholder 2" descr="Multimedia smartart">
            <a:extLst>
              <a:ext uri="{FF2B5EF4-FFF2-40B4-BE49-F238E27FC236}">
                <a16:creationId xmlns:a16="http://schemas.microsoft.com/office/drawing/2014/main" id="{52DDB4AD-7D52-43F1-9AB7-2897E5293536}"/>
              </a:ext>
            </a:extLst>
          </p:cNvPr>
          <p:cNvGraphicFramePr>
            <a:graphicFrameLocks noGrp="1"/>
          </p:cNvGraphicFramePr>
          <p:nvPr>
            <p:ph idx="1"/>
            <p:extLst>
              <p:ext uri="{D42A27DB-BD31-4B8C-83A1-F6EECF244321}">
                <p14:modId xmlns:p14="http://schemas.microsoft.com/office/powerpoint/2010/main" val="3002558915"/>
              </p:ext>
            </p:extLst>
          </p:nvPr>
        </p:nvGraphicFramePr>
        <p:xfrm>
          <a:off x="759283" y="1825625"/>
          <a:ext cx="105156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 name="Slide Number Placeholder 7">
            <a:extLst>
              <a:ext uri="{FF2B5EF4-FFF2-40B4-BE49-F238E27FC236}">
                <a16:creationId xmlns:a16="http://schemas.microsoft.com/office/drawing/2014/main" id="{3CE922BF-5CDB-3E49-B43F-91B55316997A}"/>
              </a:ext>
            </a:extLst>
          </p:cNvPr>
          <p:cNvSpPr>
            <a:spLocks noGrp="1"/>
          </p:cNvSpPr>
          <p:nvPr>
            <p:ph type="sldNum" sz="quarter" idx="12"/>
          </p:nvPr>
        </p:nvSpPr>
        <p:spPr/>
        <p:txBody>
          <a:bodyPr/>
          <a:lstStyle/>
          <a:p>
            <a:fld id="{E8EF12A2-F582-F847-BCC6-22051BF33486}" type="slidenum">
              <a:rPr lang="en-US" smtClean="0"/>
              <a:pPr/>
              <a:t>18</a:t>
            </a:fld>
            <a:endParaRPr lang="en-US" dirty="0"/>
          </a:p>
        </p:txBody>
      </p:sp>
    </p:spTree>
    <p:extLst>
      <p:ext uri="{BB962C8B-B14F-4D97-AF65-F5344CB8AC3E}">
        <p14:creationId xmlns:p14="http://schemas.microsoft.com/office/powerpoint/2010/main" val="367890882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86B84D-374B-EC42-A0D4-EBAC86EE1957}"/>
              </a:ext>
            </a:extLst>
          </p:cNvPr>
          <p:cNvSpPr>
            <a:spLocks noGrp="1"/>
          </p:cNvSpPr>
          <p:nvPr>
            <p:ph type="title"/>
          </p:nvPr>
        </p:nvSpPr>
        <p:spPr/>
        <p:txBody>
          <a:bodyPr/>
          <a:lstStyle/>
          <a:p>
            <a:r>
              <a:rPr lang="en-US" dirty="0">
                <a:solidFill>
                  <a:srgbClr val="0C8FD3"/>
                </a:solidFill>
              </a:rPr>
              <a:t>Prep Steps Taken Care of?</a:t>
            </a:r>
          </a:p>
        </p:txBody>
      </p:sp>
      <p:sp>
        <p:nvSpPr>
          <p:cNvPr id="3" name="Content Placeholder 2">
            <a:extLst>
              <a:ext uri="{FF2B5EF4-FFF2-40B4-BE49-F238E27FC236}">
                <a16:creationId xmlns:a16="http://schemas.microsoft.com/office/drawing/2014/main" id="{E5D159CF-FCE8-1E4B-980C-188244A9D185}"/>
              </a:ext>
            </a:extLst>
          </p:cNvPr>
          <p:cNvSpPr>
            <a:spLocks noGrp="1"/>
          </p:cNvSpPr>
          <p:nvPr>
            <p:ph idx="1"/>
          </p:nvPr>
        </p:nvSpPr>
        <p:spPr/>
        <p:txBody>
          <a:bodyPr/>
          <a:lstStyle/>
          <a:p>
            <a:pPr>
              <a:lnSpc>
                <a:spcPct val="100000"/>
              </a:lnSpc>
            </a:pPr>
            <a:r>
              <a:rPr lang="en-US" dirty="0">
                <a:solidFill>
                  <a:srgbClr val="002F5E"/>
                </a:solidFill>
                <a:latin typeface="Fira Sans" panose="020B0503050000020004" pitchFamily="34" charset="0"/>
              </a:rPr>
              <a:t>Not an image of text? </a:t>
            </a:r>
          </a:p>
          <a:p>
            <a:pPr>
              <a:lnSpc>
                <a:spcPct val="100000"/>
              </a:lnSpc>
            </a:pPr>
            <a:r>
              <a:rPr lang="en-US" dirty="0">
                <a:solidFill>
                  <a:srgbClr val="002F5E"/>
                </a:solidFill>
                <a:latin typeface="Fira Sans" panose="020B0503050000020004" pitchFamily="34" charset="0"/>
              </a:rPr>
              <a:t>Form layout prepped?</a:t>
            </a:r>
          </a:p>
          <a:p>
            <a:pPr>
              <a:lnSpc>
                <a:spcPct val="100000"/>
              </a:lnSpc>
            </a:pPr>
            <a:r>
              <a:rPr lang="en-US" dirty="0">
                <a:solidFill>
                  <a:srgbClr val="002F5E"/>
                </a:solidFill>
                <a:latin typeface="Fira Sans" panose="020B0503050000020004" pitchFamily="34" charset="0"/>
              </a:rPr>
              <a:t>Links added?</a:t>
            </a:r>
          </a:p>
          <a:p>
            <a:pPr>
              <a:lnSpc>
                <a:spcPct val="100000"/>
              </a:lnSpc>
            </a:pPr>
            <a:r>
              <a:rPr lang="en-US" dirty="0">
                <a:solidFill>
                  <a:srgbClr val="002F5E"/>
                </a:solidFill>
                <a:latin typeface="Fira Sans" panose="020B0503050000020004" pitchFamily="34" charset="0"/>
              </a:rPr>
              <a:t>Multimedia accessible?</a:t>
            </a:r>
          </a:p>
          <a:p>
            <a:pPr marL="0" indent="0">
              <a:lnSpc>
                <a:spcPct val="100000"/>
              </a:lnSpc>
              <a:buNone/>
            </a:pPr>
            <a:endParaRPr lang="en-US" dirty="0">
              <a:solidFill>
                <a:srgbClr val="002F5E"/>
              </a:solidFill>
              <a:latin typeface="Fira Sans" panose="020B0503050000020004" pitchFamily="34" charset="0"/>
            </a:endParaRPr>
          </a:p>
          <a:p>
            <a:pPr marL="0" indent="0" algn="ctr">
              <a:lnSpc>
                <a:spcPct val="100000"/>
              </a:lnSpc>
              <a:buNone/>
            </a:pPr>
            <a:r>
              <a:rPr lang="en-US" b="1" dirty="0">
                <a:solidFill>
                  <a:srgbClr val="002F5E"/>
                </a:solidFill>
                <a:latin typeface="Fira Sans" panose="020B0503050000020004" pitchFamily="34" charset="0"/>
              </a:rPr>
              <a:t>Ready for PDF! </a:t>
            </a:r>
          </a:p>
        </p:txBody>
      </p:sp>
      <p:pic>
        <p:nvPicPr>
          <p:cNvPr id="11" name="Graphic 10" descr="Thumbs up sign">
            <a:extLst>
              <a:ext uri="{FF2B5EF4-FFF2-40B4-BE49-F238E27FC236}">
                <a16:creationId xmlns:a16="http://schemas.microsoft.com/office/drawing/2014/main" id="{04849E37-656A-8149-A9A7-0408F76F619B}"/>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5875288" y="5023944"/>
            <a:ext cx="585951" cy="585951"/>
          </a:xfrm>
          <a:prstGeom prst="rect">
            <a:avLst/>
          </a:prstGeom>
        </p:spPr>
      </p:pic>
      <p:sp>
        <p:nvSpPr>
          <p:cNvPr id="8" name="Slide Number Placeholder 7">
            <a:extLst>
              <a:ext uri="{FF2B5EF4-FFF2-40B4-BE49-F238E27FC236}">
                <a16:creationId xmlns:a16="http://schemas.microsoft.com/office/drawing/2014/main" id="{A7F896FB-B6E1-7E45-99D1-8EF17117955D}"/>
              </a:ext>
            </a:extLst>
          </p:cNvPr>
          <p:cNvSpPr>
            <a:spLocks noGrp="1"/>
          </p:cNvSpPr>
          <p:nvPr>
            <p:ph type="sldNum" sz="quarter" idx="12"/>
          </p:nvPr>
        </p:nvSpPr>
        <p:spPr/>
        <p:txBody>
          <a:bodyPr/>
          <a:lstStyle/>
          <a:p>
            <a:fld id="{E8EF12A2-F582-F847-BCC6-22051BF33486}" type="slidenum">
              <a:rPr lang="en-US" smtClean="0"/>
              <a:pPr/>
              <a:t>19</a:t>
            </a:fld>
            <a:endParaRPr lang="en-US" dirty="0"/>
          </a:p>
        </p:txBody>
      </p:sp>
    </p:spTree>
    <p:extLst>
      <p:ext uri="{BB962C8B-B14F-4D97-AF65-F5344CB8AC3E}">
        <p14:creationId xmlns:p14="http://schemas.microsoft.com/office/powerpoint/2010/main" val="258905746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0608DB-E959-3B4C-8BE9-1AF5078037D9}"/>
              </a:ext>
            </a:extLst>
          </p:cNvPr>
          <p:cNvSpPr>
            <a:spLocks noGrp="1"/>
          </p:cNvSpPr>
          <p:nvPr>
            <p:ph type="title"/>
          </p:nvPr>
        </p:nvSpPr>
        <p:spPr>
          <a:xfrm>
            <a:off x="831850" y="134065"/>
            <a:ext cx="10515600" cy="3590925"/>
          </a:xfrm>
        </p:spPr>
        <p:txBody>
          <a:bodyPr/>
          <a:lstStyle/>
          <a:p>
            <a:r>
              <a:rPr lang="en-US" dirty="0">
                <a:solidFill>
                  <a:srgbClr val="003F87"/>
                </a:solidFill>
              </a:rPr>
              <a:t>PDF: What Is It?</a:t>
            </a:r>
          </a:p>
        </p:txBody>
      </p:sp>
      <p:sp>
        <p:nvSpPr>
          <p:cNvPr id="3" name="Text Placeholder 2" hidden="1">
            <a:extLst>
              <a:ext uri="{FF2B5EF4-FFF2-40B4-BE49-F238E27FC236}">
                <a16:creationId xmlns:a16="http://schemas.microsoft.com/office/drawing/2014/main" id="{80F415CC-AD2A-BB42-B251-4096EDA107ED}"/>
              </a:ext>
            </a:extLst>
          </p:cNvPr>
          <p:cNvSpPr>
            <a:spLocks noGrp="1"/>
          </p:cNvSpPr>
          <p:nvPr>
            <p:ph type="body" idx="1"/>
          </p:nvPr>
        </p:nvSpPr>
        <p:spPr>
          <a:xfrm>
            <a:off x="831850" y="4784271"/>
            <a:ext cx="10515600" cy="1305379"/>
          </a:xfrm>
        </p:spPr>
        <p:txBody>
          <a:bodyPr/>
          <a:lstStyle/>
          <a:p>
            <a:r>
              <a:rPr lang="en-US" dirty="0">
                <a:solidFill>
                  <a:srgbClr val="0C8FD3"/>
                </a:solidFill>
              </a:rPr>
              <a:t>A subtitle for the section</a:t>
            </a:r>
          </a:p>
        </p:txBody>
      </p:sp>
      <p:cxnSp>
        <p:nvCxnSpPr>
          <p:cNvPr id="8" name="Straight Connector 7">
            <a:extLst>
              <a:ext uri="{FF2B5EF4-FFF2-40B4-BE49-F238E27FC236}">
                <a16:creationId xmlns:a16="http://schemas.microsoft.com/office/drawing/2014/main" id="{88C5AF6C-724F-8946-921F-B4240CCCFF97}"/>
              </a:ext>
              <a:ext uri="{C183D7F6-B498-43B3-948B-1728B52AA6E4}">
                <adec:decorative xmlns:adec="http://schemas.microsoft.com/office/drawing/2017/decorative" val="1"/>
              </a:ext>
            </a:extLst>
          </p:cNvPr>
          <p:cNvCxnSpPr>
            <a:cxnSpLocks/>
          </p:cNvCxnSpPr>
          <p:nvPr/>
        </p:nvCxnSpPr>
        <p:spPr>
          <a:xfrm>
            <a:off x="0" y="3756358"/>
            <a:ext cx="2130879" cy="0"/>
          </a:xfrm>
          <a:prstGeom prst="line">
            <a:avLst/>
          </a:prstGeom>
          <a:ln w="76200">
            <a:solidFill>
              <a:srgbClr val="003F87"/>
            </a:solidFill>
          </a:ln>
        </p:spPr>
        <p:style>
          <a:lnRef idx="3">
            <a:schemeClr val="accent1"/>
          </a:lnRef>
          <a:fillRef idx="0">
            <a:schemeClr val="accent1"/>
          </a:fillRef>
          <a:effectRef idx="2">
            <a:schemeClr val="accent1"/>
          </a:effectRef>
          <a:fontRef idx="minor">
            <a:schemeClr val="tx1"/>
          </a:fontRef>
        </p:style>
      </p:cxnSp>
      <p:sp>
        <p:nvSpPr>
          <p:cNvPr id="9" name="Slide Number Placeholder 8">
            <a:extLst>
              <a:ext uri="{FF2B5EF4-FFF2-40B4-BE49-F238E27FC236}">
                <a16:creationId xmlns:a16="http://schemas.microsoft.com/office/drawing/2014/main" id="{4A8F9958-0BA0-F949-B2D0-6598DC1F0052}"/>
              </a:ext>
            </a:extLst>
          </p:cNvPr>
          <p:cNvSpPr>
            <a:spLocks noGrp="1"/>
          </p:cNvSpPr>
          <p:nvPr>
            <p:ph type="sldNum" sz="quarter" idx="12"/>
          </p:nvPr>
        </p:nvSpPr>
        <p:spPr/>
        <p:txBody>
          <a:bodyPr/>
          <a:lstStyle/>
          <a:p>
            <a:fld id="{E8EF12A2-F582-F847-BCC6-22051BF33486}" type="slidenum">
              <a:rPr lang="en-US" smtClean="0"/>
              <a:pPr/>
              <a:t>2</a:t>
            </a:fld>
            <a:endParaRPr lang="en-US" dirty="0"/>
          </a:p>
        </p:txBody>
      </p:sp>
    </p:spTree>
    <p:extLst>
      <p:ext uri="{BB962C8B-B14F-4D97-AF65-F5344CB8AC3E}">
        <p14:creationId xmlns:p14="http://schemas.microsoft.com/office/powerpoint/2010/main" val="108089798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0608DB-E959-3B4C-8BE9-1AF5078037D9}"/>
              </a:ext>
            </a:extLst>
          </p:cNvPr>
          <p:cNvSpPr>
            <a:spLocks noGrp="1"/>
          </p:cNvSpPr>
          <p:nvPr>
            <p:ph type="title"/>
          </p:nvPr>
        </p:nvSpPr>
        <p:spPr>
          <a:xfrm>
            <a:off x="831850" y="179070"/>
            <a:ext cx="10515600" cy="3590925"/>
          </a:xfrm>
        </p:spPr>
        <p:txBody>
          <a:bodyPr/>
          <a:lstStyle/>
          <a:p>
            <a:r>
              <a:rPr lang="en-US" dirty="0">
                <a:solidFill>
                  <a:srgbClr val="0C8FD3"/>
                </a:solidFill>
              </a:rPr>
              <a:t>Step 2. Convert to PDF</a:t>
            </a:r>
          </a:p>
        </p:txBody>
      </p:sp>
      <p:cxnSp>
        <p:nvCxnSpPr>
          <p:cNvPr id="8" name="Straight Connector 7">
            <a:extLst>
              <a:ext uri="{FF2B5EF4-FFF2-40B4-BE49-F238E27FC236}">
                <a16:creationId xmlns:a16="http://schemas.microsoft.com/office/drawing/2014/main" id="{88C5AF6C-724F-8946-921F-B4240CCCFF97}"/>
              </a:ext>
              <a:ext uri="{C183D7F6-B498-43B3-948B-1728B52AA6E4}">
                <adec:decorative xmlns:adec="http://schemas.microsoft.com/office/drawing/2017/decorative" val="1"/>
              </a:ext>
            </a:extLst>
          </p:cNvPr>
          <p:cNvCxnSpPr>
            <a:cxnSpLocks/>
          </p:cNvCxnSpPr>
          <p:nvPr/>
        </p:nvCxnSpPr>
        <p:spPr>
          <a:xfrm>
            <a:off x="0" y="3801363"/>
            <a:ext cx="2130879" cy="0"/>
          </a:xfrm>
          <a:prstGeom prst="line">
            <a:avLst/>
          </a:prstGeom>
          <a:ln w="76200">
            <a:solidFill>
              <a:srgbClr val="63C2FF"/>
            </a:solidFill>
          </a:ln>
        </p:spPr>
        <p:style>
          <a:lnRef idx="3">
            <a:schemeClr val="accent1"/>
          </a:lnRef>
          <a:fillRef idx="0">
            <a:schemeClr val="accent1"/>
          </a:fillRef>
          <a:effectRef idx="2">
            <a:schemeClr val="accent1"/>
          </a:effectRef>
          <a:fontRef idx="minor">
            <a:schemeClr val="tx1"/>
          </a:fontRef>
        </p:style>
      </p:cxnSp>
      <p:sp>
        <p:nvSpPr>
          <p:cNvPr id="7" name="Slide Number Placeholder 6">
            <a:extLst>
              <a:ext uri="{FF2B5EF4-FFF2-40B4-BE49-F238E27FC236}">
                <a16:creationId xmlns:a16="http://schemas.microsoft.com/office/drawing/2014/main" id="{8F80AC5A-E1EF-F341-8753-537DDC9C6609}"/>
              </a:ext>
            </a:extLst>
          </p:cNvPr>
          <p:cNvSpPr>
            <a:spLocks noGrp="1"/>
          </p:cNvSpPr>
          <p:nvPr>
            <p:ph type="sldNum" sz="quarter" idx="12"/>
          </p:nvPr>
        </p:nvSpPr>
        <p:spPr/>
        <p:txBody>
          <a:bodyPr/>
          <a:lstStyle/>
          <a:p>
            <a:fld id="{E8EF12A2-F582-F847-BCC6-22051BF33486}" type="slidenum">
              <a:rPr lang="en-US" smtClean="0"/>
              <a:pPr/>
              <a:t>20</a:t>
            </a:fld>
            <a:endParaRPr lang="en-US" dirty="0"/>
          </a:p>
        </p:txBody>
      </p:sp>
    </p:spTree>
    <p:extLst>
      <p:ext uri="{BB962C8B-B14F-4D97-AF65-F5344CB8AC3E}">
        <p14:creationId xmlns:p14="http://schemas.microsoft.com/office/powerpoint/2010/main" val="117703995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86B84D-374B-EC42-A0D4-EBAC86EE1957}"/>
              </a:ext>
            </a:extLst>
          </p:cNvPr>
          <p:cNvSpPr>
            <a:spLocks noGrp="1"/>
          </p:cNvSpPr>
          <p:nvPr>
            <p:ph type="title"/>
          </p:nvPr>
        </p:nvSpPr>
        <p:spPr/>
        <p:txBody>
          <a:bodyPr/>
          <a:lstStyle/>
          <a:p>
            <a:r>
              <a:rPr lang="en-US" dirty="0">
                <a:solidFill>
                  <a:srgbClr val="0C8FD3"/>
                </a:solidFill>
              </a:rPr>
              <a:t>Save an accessible PDF in Office </a:t>
            </a:r>
          </a:p>
        </p:txBody>
      </p:sp>
      <p:sp>
        <p:nvSpPr>
          <p:cNvPr id="5" name="Text Placeholder 4">
            <a:extLst>
              <a:ext uri="{FF2B5EF4-FFF2-40B4-BE49-F238E27FC236}">
                <a16:creationId xmlns:a16="http://schemas.microsoft.com/office/drawing/2014/main" id="{987C6F54-FB34-4A40-969F-1FE8474ADE3F}"/>
              </a:ext>
            </a:extLst>
          </p:cNvPr>
          <p:cNvSpPr>
            <a:spLocks noGrp="1"/>
          </p:cNvSpPr>
          <p:nvPr>
            <p:ph type="body" idx="1"/>
          </p:nvPr>
        </p:nvSpPr>
        <p:spPr>
          <a:xfrm>
            <a:off x="839788" y="1271265"/>
            <a:ext cx="5157787" cy="823912"/>
          </a:xfrm>
        </p:spPr>
        <p:txBody>
          <a:bodyPr>
            <a:normAutofit/>
          </a:bodyPr>
          <a:lstStyle/>
          <a:p>
            <a:pPr algn="ctr"/>
            <a:r>
              <a:rPr lang="en-US" sz="2800" dirty="0"/>
              <a:t>Windows</a:t>
            </a:r>
          </a:p>
        </p:txBody>
      </p:sp>
      <p:sp>
        <p:nvSpPr>
          <p:cNvPr id="3" name="Content Placeholder 2">
            <a:extLst>
              <a:ext uri="{FF2B5EF4-FFF2-40B4-BE49-F238E27FC236}">
                <a16:creationId xmlns:a16="http://schemas.microsoft.com/office/drawing/2014/main" id="{E5D159CF-FCE8-1E4B-980C-188244A9D185}"/>
              </a:ext>
            </a:extLst>
          </p:cNvPr>
          <p:cNvSpPr>
            <a:spLocks noGrp="1"/>
          </p:cNvSpPr>
          <p:nvPr>
            <p:ph sz="half" idx="2"/>
          </p:nvPr>
        </p:nvSpPr>
        <p:spPr>
          <a:xfrm>
            <a:off x="839788" y="2095177"/>
            <a:ext cx="5157787" cy="3684588"/>
          </a:xfrm>
        </p:spPr>
        <p:txBody>
          <a:bodyPr>
            <a:normAutofit fontScale="70000" lnSpcReduction="20000"/>
          </a:bodyPr>
          <a:lstStyle/>
          <a:p>
            <a:pPr marL="514350" indent="-514350">
              <a:lnSpc>
                <a:spcPct val="100000"/>
              </a:lnSpc>
              <a:buFont typeface="+mj-lt"/>
              <a:buAutoNum type="arabicPeriod"/>
            </a:pPr>
            <a:r>
              <a:rPr lang="en-US" dirty="0">
                <a:latin typeface="Fira Sans" panose="020B0503050000020004" pitchFamily="34" charset="0"/>
              </a:rPr>
              <a:t>Click </a:t>
            </a:r>
            <a:r>
              <a:rPr lang="en-US" b="1" dirty="0">
                <a:latin typeface="Fira Sans" panose="020B0503050000020004" pitchFamily="34" charset="0"/>
              </a:rPr>
              <a:t>File</a:t>
            </a:r>
            <a:r>
              <a:rPr lang="en-US" dirty="0">
                <a:latin typeface="Fira Sans" panose="020B0503050000020004" pitchFamily="34" charset="0"/>
              </a:rPr>
              <a:t> &gt; </a:t>
            </a:r>
            <a:r>
              <a:rPr lang="en-US" b="1" dirty="0">
                <a:latin typeface="Fira Sans" panose="020B0503050000020004" pitchFamily="34" charset="0"/>
              </a:rPr>
              <a:t>Save As </a:t>
            </a:r>
            <a:r>
              <a:rPr lang="en-US" dirty="0">
                <a:latin typeface="Fira Sans" panose="020B0503050000020004" pitchFamily="34" charset="0"/>
              </a:rPr>
              <a:t>and choose where you want the file to be saved.</a:t>
            </a:r>
          </a:p>
          <a:p>
            <a:pPr marL="514350" indent="-514350">
              <a:lnSpc>
                <a:spcPct val="100000"/>
              </a:lnSpc>
              <a:buFont typeface="+mj-lt"/>
              <a:buAutoNum type="arabicPeriod"/>
            </a:pPr>
            <a:r>
              <a:rPr lang="en-US" dirty="0">
                <a:latin typeface="Fira Sans" panose="020B0503050000020004" pitchFamily="34" charset="0"/>
              </a:rPr>
              <a:t>In the </a:t>
            </a:r>
            <a:r>
              <a:rPr lang="en-US" b="1" dirty="0">
                <a:latin typeface="Fira Sans" panose="020B0503050000020004" pitchFamily="34" charset="0"/>
              </a:rPr>
              <a:t>Save As</a:t>
            </a:r>
            <a:r>
              <a:rPr lang="en-US" dirty="0">
                <a:latin typeface="Fira Sans" panose="020B0503050000020004" pitchFamily="34" charset="0"/>
              </a:rPr>
              <a:t> dialog box, choose </a:t>
            </a:r>
            <a:r>
              <a:rPr lang="en-US" b="1" dirty="0">
                <a:latin typeface="Fira Sans" panose="020B0503050000020004" pitchFamily="34" charset="0"/>
              </a:rPr>
              <a:t>PDF</a:t>
            </a:r>
            <a:r>
              <a:rPr lang="en-US" dirty="0">
                <a:latin typeface="Fira Sans" panose="020B0503050000020004" pitchFamily="34" charset="0"/>
              </a:rPr>
              <a:t> in the </a:t>
            </a:r>
            <a:r>
              <a:rPr lang="en-US" b="1" dirty="0">
                <a:latin typeface="Fira Sans" panose="020B0503050000020004" pitchFamily="34" charset="0"/>
              </a:rPr>
              <a:t>Save as type</a:t>
            </a:r>
            <a:r>
              <a:rPr lang="en-US" dirty="0">
                <a:latin typeface="Fira Sans" panose="020B0503050000020004" pitchFamily="34" charset="0"/>
              </a:rPr>
              <a:t> list.</a:t>
            </a:r>
          </a:p>
          <a:p>
            <a:pPr marL="514350" indent="-514350">
              <a:lnSpc>
                <a:spcPct val="100000"/>
              </a:lnSpc>
              <a:buFont typeface="+mj-lt"/>
              <a:buAutoNum type="arabicPeriod"/>
            </a:pPr>
            <a:r>
              <a:rPr lang="en-US" dirty="0">
                <a:latin typeface="Fira Sans" panose="020B0503050000020004" pitchFamily="34" charset="0"/>
              </a:rPr>
              <a:t>Click </a:t>
            </a:r>
            <a:r>
              <a:rPr lang="en-US" b="1" dirty="0">
                <a:latin typeface="Fira Sans" panose="020B0503050000020004" pitchFamily="34" charset="0"/>
              </a:rPr>
              <a:t>Options</a:t>
            </a:r>
            <a:r>
              <a:rPr lang="en-US" dirty="0">
                <a:latin typeface="Fira Sans" panose="020B0503050000020004" pitchFamily="34" charset="0"/>
              </a:rPr>
              <a:t>, make sure </a:t>
            </a:r>
            <a:r>
              <a:rPr lang="en-US" b="1" dirty="0">
                <a:latin typeface="Fira Sans" panose="020B0503050000020004" pitchFamily="34" charset="0"/>
              </a:rPr>
              <a:t>the Document structure tags for accessibility check box </a:t>
            </a:r>
            <a:r>
              <a:rPr lang="en-US" dirty="0">
                <a:latin typeface="Fira Sans" panose="020B0503050000020004" pitchFamily="34" charset="0"/>
              </a:rPr>
              <a:t>is selected, and then click OK.</a:t>
            </a:r>
          </a:p>
          <a:p>
            <a:pPr marL="514350" indent="-514350">
              <a:lnSpc>
                <a:spcPct val="100000"/>
              </a:lnSpc>
              <a:buFont typeface="+mj-lt"/>
              <a:buAutoNum type="arabicPeriod"/>
            </a:pPr>
            <a:r>
              <a:rPr lang="en-US" dirty="0">
                <a:latin typeface="Fira Sans" panose="020B0503050000020004" pitchFamily="34" charset="0"/>
              </a:rPr>
              <a:t>Click </a:t>
            </a:r>
            <a:r>
              <a:rPr lang="en-US" b="1" dirty="0">
                <a:latin typeface="Fira Sans" panose="020B0503050000020004" pitchFamily="34" charset="0"/>
              </a:rPr>
              <a:t>Save</a:t>
            </a:r>
            <a:r>
              <a:rPr lang="en-US" dirty="0">
                <a:latin typeface="Fira Sans" panose="020B0503050000020004" pitchFamily="34" charset="0"/>
              </a:rPr>
              <a:t>.</a:t>
            </a:r>
          </a:p>
        </p:txBody>
      </p:sp>
      <p:sp>
        <p:nvSpPr>
          <p:cNvPr id="6" name="Text Placeholder 5">
            <a:extLst>
              <a:ext uri="{FF2B5EF4-FFF2-40B4-BE49-F238E27FC236}">
                <a16:creationId xmlns:a16="http://schemas.microsoft.com/office/drawing/2014/main" id="{00DAF0EA-88D4-7B45-BF3A-B802A2E555C1}"/>
              </a:ext>
            </a:extLst>
          </p:cNvPr>
          <p:cNvSpPr>
            <a:spLocks noGrp="1"/>
          </p:cNvSpPr>
          <p:nvPr>
            <p:ph type="body" sz="quarter" idx="3"/>
          </p:nvPr>
        </p:nvSpPr>
        <p:spPr>
          <a:xfrm>
            <a:off x="6172200" y="1271265"/>
            <a:ext cx="5183188" cy="823912"/>
          </a:xfrm>
        </p:spPr>
        <p:txBody>
          <a:bodyPr>
            <a:normAutofit/>
          </a:bodyPr>
          <a:lstStyle/>
          <a:p>
            <a:pPr algn="ctr"/>
            <a:r>
              <a:rPr lang="en-US" sz="2800" dirty="0"/>
              <a:t>MacOS</a:t>
            </a:r>
          </a:p>
        </p:txBody>
      </p:sp>
      <p:sp>
        <p:nvSpPr>
          <p:cNvPr id="7" name="Content Placeholder 6">
            <a:extLst>
              <a:ext uri="{FF2B5EF4-FFF2-40B4-BE49-F238E27FC236}">
                <a16:creationId xmlns:a16="http://schemas.microsoft.com/office/drawing/2014/main" id="{3F8F5478-D80D-9C4E-A85B-2C4E0F7F2ED7}"/>
              </a:ext>
            </a:extLst>
          </p:cNvPr>
          <p:cNvSpPr>
            <a:spLocks noGrp="1"/>
          </p:cNvSpPr>
          <p:nvPr>
            <p:ph sz="quarter" idx="4"/>
          </p:nvPr>
        </p:nvSpPr>
        <p:spPr>
          <a:xfrm>
            <a:off x="6172200" y="2095177"/>
            <a:ext cx="5183188" cy="3684588"/>
          </a:xfrm>
        </p:spPr>
        <p:txBody>
          <a:bodyPr>
            <a:normAutofit fontScale="70000" lnSpcReduction="20000"/>
          </a:bodyPr>
          <a:lstStyle/>
          <a:p>
            <a:pPr marL="514350" indent="-514350">
              <a:buFont typeface="+mj-lt"/>
              <a:buAutoNum type="arabicPeriod"/>
            </a:pPr>
            <a:r>
              <a:rPr lang="en-US" dirty="0"/>
              <a:t>Select </a:t>
            </a:r>
            <a:r>
              <a:rPr lang="en-US" b="1" dirty="0"/>
              <a:t>File &gt; Save As</a:t>
            </a:r>
            <a:r>
              <a:rPr lang="en-US" dirty="0"/>
              <a:t> (or press </a:t>
            </a:r>
            <a:r>
              <a:rPr lang="en-US" dirty="0" err="1"/>
              <a:t>Command+Shift+S</a:t>
            </a:r>
            <a:r>
              <a:rPr lang="en-US" dirty="0"/>
              <a:t>), type the file name in the </a:t>
            </a:r>
            <a:r>
              <a:rPr lang="en-US" b="1" dirty="0"/>
              <a:t>Save As</a:t>
            </a:r>
            <a:r>
              <a:rPr lang="en-US" dirty="0"/>
              <a:t> text box, and then choose where you want the file to be saved.</a:t>
            </a:r>
          </a:p>
          <a:p>
            <a:pPr marL="514350" indent="-514350">
              <a:buFont typeface="+mj-lt"/>
              <a:buAutoNum type="arabicPeriod"/>
            </a:pPr>
            <a:r>
              <a:rPr lang="en-US" dirty="0"/>
              <a:t>In the Save As dialog, go to the </a:t>
            </a:r>
            <a:r>
              <a:rPr lang="en-US" b="1" dirty="0"/>
              <a:t>File Format</a:t>
            </a:r>
            <a:r>
              <a:rPr lang="en-US" dirty="0"/>
              <a:t> drop down box. Use the Down Arrow to browse through file types, and select PDF.</a:t>
            </a:r>
          </a:p>
          <a:p>
            <a:pPr marL="514350" indent="-514350">
              <a:buFont typeface="+mj-lt"/>
              <a:buAutoNum type="arabicPeriod"/>
            </a:pPr>
            <a:r>
              <a:rPr lang="en-US" dirty="0"/>
              <a:t>Select the radio button "Best for electronic distribution and accessibility (uses Microsoft online service)." This ensures the PDF is tagged.</a:t>
            </a:r>
          </a:p>
          <a:p>
            <a:pPr marL="514350" indent="-514350">
              <a:buFont typeface="+mj-lt"/>
              <a:buAutoNum type="arabicPeriod"/>
            </a:pPr>
            <a:r>
              <a:rPr lang="en-US" dirty="0"/>
              <a:t>Select </a:t>
            </a:r>
            <a:r>
              <a:rPr lang="en-US" b="1" dirty="0"/>
              <a:t>Save</a:t>
            </a:r>
            <a:r>
              <a:rPr lang="en-US" dirty="0"/>
              <a:t>.</a:t>
            </a:r>
          </a:p>
          <a:p>
            <a:pPr marL="514350" indent="-514350">
              <a:buFont typeface="+mj-lt"/>
              <a:buAutoNum type="arabicPeriod"/>
            </a:pPr>
            <a:endParaRPr lang="en-US" dirty="0"/>
          </a:p>
        </p:txBody>
      </p:sp>
      <p:sp>
        <p:nvSpPr>
          <p:cNvPr id="8" name="TextBox 7">
            <a:extLst>
              <a:ext uri="{FF2B5EF4-FFF2-40B4-BE49-F238E27FC236}">
                <a16:creationId xmlns:a16="http://schemas.microsoft.com/office/drawing/2014/main" id="{6B6DF5BC-EBE9-CA41-A039-FA7EED6E6459}"/>
              </a:ext>
            </a:extLst>
          </p:cNvPr>
          <p:cNvSpPr txBox="1"/>
          <p:nvPr/>
        </p:nvSpPr>
        <p:spPr>
          <a:xfrm>
            <a:off x="3068305" y="5582529"/>
            <a:ext cx="5858540" cy="461665"/>
          </a:xfrm>
          <a:prstGeom prst="rect">
            <a:avLst/>
          </a:prstGeom>
          <a:noFill/>
        </p:spPr>
        <p:txBody>
          <a:bodyPr wrap="square" rtlCol="0">
            <a:spAutoFit/>
          </a:bodyPr>
          <a:lstStyle/>
          <a:p>
            <a:pPr algn="ctr"/>
            <a:r>
              <a:rPr lang="en-US" sz="2400" dirty="0"/>
              <a:t>Source: </a:t>
            </a:r>
            <a:r>
              <a:rPr lang="en-US" sz="2400" dirty="0">
                <a:hlinkClick r:id="rId3"/>
              </a:rPr>
              <a:t>Microsoft, Create accessible PDFs</a:t>
            </a:r>
            <a:endParaRPr lang="en-US" sz="2400" dirty="0"/>
          </a:p>
        </p:txBody>
      </p:sp>
      <p:sp>
        <p:nvSpPr>
          <p:cNvPr id="12" name="Slide Number Placeholder 11">
            <a:extLst>
              <a:ext uri="{FF2B5EF4-FFF2-40B4-BE49-F238E27FC236}">
                <a16:creationId xmlns:a16="http://schemas.microsoft.com/office/drawing/2014/main" id="{13C527F4-C506-9D4D-8DFA-84B373951619}"/>
              </a:ext>
            </a:extLst>
          </p:cNvPr>
          <p:cNvSpPr>
            <a:spLocks noGrp="1"/>
          </p:cNvSpPr>
          <p:nvPr>
            <p:ph type="sldNum" sz="quarter" idx="12"/>
          </p:nvPr>
        </p:nvSpPr>
        <p:spPr/>
        <p:txBody>
          <a:bodyPr/>
          <a:lstStyle/>
          <a:p>
            <a:fld id="{E8EF12A2-F582-F847-BCC6-22051BF33486}" type="slidenum">
              <a:rPr lang="en-US" smtClean="0"/>
              <a:t>21</a:t>
            </a:fld>
            <a:endParaRPr lang="en-US"/>
          </a:p>
        </p:txBody>
      </p:sp>
    </p:spTree>
    <p:extLst>
      <p:ext uri="{BB962C8B-B14F-4D97-AF65-F5344CB8AC3E}">
        <p14:creationId xmlns:p14="http://schemas.microsoft.com/office/powerpoint/2010/main" val="57765643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86B84D-374B-EC42-A0D4-EBAC86EE1957}"/>
              </a:ext>
            </a:extLst>
          </p:cNvPr>
          <p:cNvSpPr>
            <a:spLocks noGrp="1"/>
          </p:cNvSpPr>
          <p:nvPr>
            <p:ph type="title"/>
          </p:nvPr>
        </p:nvSpPr>
        <p:spPr/>
        <p:txBody>
          <a:bodyPr/>
          <a:lstStyle/>
          <a:p>
            <a:r>
              <a:rPr lang="en-US" dirty="0">
                <a:solidFill>
                  <a:srgbClr val="0C8FD3"/>
                </a:solidFill>
              </a:rPr>
              <a:t>Warning: Create PDF</a:t>
            </a:r>
          </a:p>
        </p:txBody>
      </p:sp>
      <p:pic>
        <p:nvPicPr>
          <p:cNvPr id="7" name="Content Placeholder 6" descr="Acrobat tab in Word, with Create PDF and preference options">
            <a:extLst>
              <a:ext uri="{FF2B5EF4-FFF2-40B4-BE49-F238E27FC236}">
                <a16:creationId xmlns:a16="http://schemas.microsoft.com/office/drawing/2014/main" id="{28E28CB3-75E8-F248-AC13-88B74FB32693}"/>
              </a:ext>
            </a:extLst>
          </p:cNvPr>
          <p:cNvPicPr>
            <a:picLocks noGrp="1" noChangeAspect="1"/>
          </p:cNvPicPr>
          <p:nvPr>
            <p:ph sz="half" idx="1"/>
          </p:nvPr>
        </p:nvPicPr>
        <p:blipFill>
          <a:blip r:embed="rId3"/>
          <a:stretch>
            <a:fillRect/>
          </a:stretch>
        </p:blipFill>
        <p:spPr>
          <a:xfrm>
            <a:off x="838200" y="2219262"/>
            <a:ext cx="5181600" cy="698944"/>
          </a:xfrm>
        </p:spPr>
      </p:pic>
      <p:pic>
        <p:nvPicPr>
          <p:cNvPr id="10" name="Content Placeholder 9" descr="No Create PDF option from Acrobat">
            <a:extLst>
              <a:ext uri="{FF2B5EF4-FFF2-40B4-BE49-F238E27FC236}">
                <a16:creationId xmlns:a16="http://schemas.microsoft.com/office/drawing/2014/main" id="{AB3AD66F-CA39-D14F-A3E0-A8F6BEF42841}"/>
              </a:ext>
            </a:extLst>
          </p:cNvPr>
          <p:cNvPicPr>
            <a:picLocks noGrp="1" noChangeAspect="1"/>
          </p:cNvPicPr>
          <p:nvPr>
            <p:ph sz="half" idx="2"/>
          </p:nvPr>
        </p:nvPicPr>
        <p:blipFill>
          <a:blip r:embed="rId4"/>
          <a:stretch>
            <a:fillRect/>
          </a:stretch>
        </p:blipFill>
        <p:spPr>
          <a:xfrm>
            <a:off x="-493110" y="1331912"/>
            <a:ext cx="3657600" cy="2743200"/>
          </a:xfrm>
        </p:spPr>
      </p:pic>
      <p:sp>
        <p:nvSpPr>
          <p:cNvPr id="12" name="Content Placeholder 4">
            <a:extLst>
              <a:ext uri="{FF2B5EF4-FFF2-40B4-BE49-F238E27FC236}">
                <a16:creationId xmlns:a16="http://schemas.microsoft.com/office/drawing/2014/main" id="{2F03CF57-AC5A-154B-B0C0-14D3634B6B11}"/>
              </a:ext>
            </a:extLst>
          </p:cNvPr>
          <p:cNvSpPr txBox="1">
            <a:spLocks/>
          </p:cNvSpPr>
          <p:nvPr/>
        </p:nvSpPr>
        <p:spPr>
          <a:xfrm>
            <a:off x="914400" y="3786505"/>
            <a:ext cx="5181600" cy="151193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tx1"/>
                </a:solidFill>
                <a:latin typeface="Fira Sans Regular" panose="020B05030500000200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Fira Sans Regular" panose="020B05030500000200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Fira Sans Regular" panose="020B05030500000200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Fira Sans Regular" panose="020B05030500000200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Fira Sans Regular" panose="020B05030500000200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b="1" dirty="0"/>
              <a:t>Don’t use the “Create PDF” option!</a:t>
            </a:r>
          </a:p>
        </p:txBody>
      </p:sp>
      <p:sp>
        <p:nvSpPr>
          <p:cNvPr id="8" name="Content Placeholder 4">
            <a:extLst>
              <a:ext uri="{FF2B5EF4-FFF2-40B4-BE49-F238E27FC236}">
                <a16:creationId xmlns:a16="http://schemas.microsoft.com/office/drawing/2014/main" id="{ECD211BA-9696-AA46-A240-7298290FB53E}"/>
              </a:ext>
            </a:extLst>
          </p:cNvPr>
          <p:cNvSpPr txBox="1">
            <a:spLocks/>
          </p:cNvSpPr>
          <p:nvPr/>
        </p:nvSpPr>
        <p:spPr>
          <a:xfrm>
            <a:off x="6324600" y="1978025"/>
            <a:ext cx="5181600" cy="1450975"/>
          </a:xfrm>
          <a:prstGeom prst="rect">
            <a:avLst/>
          </a:prstGeom>
          <a:solidFill>
            <a:srgbClr val="E3E7E9"/>
          </a:solidFill>
        </p:spPr>
        <p:txBody>
          <a:bodyPr vert="horz" lIns="274320" tIns="182880" rIns="18288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tx1"/>
                </a:solidFill>
                <a:latin typeface="Fira Sans Regular" panose="020B05030500000200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Fira Sans Regular" panose="020B05030500000200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Fira Sans Regular" panose="020B05030500000200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Fira Sans Regular" panose="020B05030500000200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Fira Sans Regular" panose="020B05030500000200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dirty="0"/>
              <a:t>Make sure to go to Save As and then choose the PDF format type.</a:t>
            </a:r>
          </a:p>
        </p:txBody>
      </p:sp>
      <p:sp>
        <p:nvSpPr>
          <p:cNvPr id="9" name="Slide Number Placeholder 8">
            <a:extLst>
              <a:ext uri="{FF2B5EF4-FFF2-40B4-BE49-F238E27FC236}">
                <a16:creationId xmlns:a16="http://schemas.microsoft.com/office/drawing/2014/main" id="{40325C79-1A61-854C-837D-8F0273378AC6}"/>
              </a:ext>
            </a:extLst>
          </p:cNvPr>
          <p:cNvSpPr>
            <a:spLocks noGrp="1"/>
          </p:cNvSpPr>
          <p:nvPr>
            <p:ph type="sldNum" sz="quarter" idx="12"/>
          </p:nvPr>
        </p:nvSpPr>
        <p:spPr/>
        <p:txBody>
          <a:bodyPr/>
          <a:lstStyle/>
          <a:p>
            <a:fld id="{E8EF12A2-F582-F847-BCC6-22051BF33486}" type="slidenum">
              <a:rPr lang="en-US" smtClean="0"/>
              <a:pPr/>
              <a:t>22</a:t>
            </a:fld>
            <a:endParaRPr lang="en-US" dirty="0"/>
          </a:p>
        </p:txBody>
      </p:sp>
    </p:spTree>
    <p:extLst>
      <p:ext uri="{BB962C8B-B14F-4D97-AF65-F5344CB8AC3E}">
        <p14:creationId xmlns:p14="http://schemas.microsoft.com/office/powerpoint/2010/main" val="33888271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2"/>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8"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86B84D-374B-EC42-A0D4-EBAC86EE1957}"/>
              </a:ext>
            </a:extLst>
          </p:cNvPr>
          <p:cNvSpPr>
            <a:spLocks noGrp="1"/>
          </p:cNvSpPr>
          <p:nvPr>
            <p:ph type="title"/>
          </p:nvPr>
        </p:nvSpPr>
        <p:spPr/>
        <p:txBody>
          <a:bodyPr/>
          <a:lstStyle/>
          <a:p>
            <a:r>
              <a:rPr lang="en-US" dirty="0">
                <a:solidFill>
                  <a:srgbClr val="0C8FD3"/>
                </a:solidFill>
              </a:rPr>
              <a:t>Export PDF in InDesign</a:t>
            </a:r>
          </a:p>
        </p:txBody>
      </p:sp>
      <p:sp>
        <p:nvSpPr>
          <p:cNvPr id="3" name="Content Placeholder 2">
            <a:extLst>
              <a:ext uri="{FF2B5EF4-FFF2-40B4-BE49-F238E27FC236}">
                <a16:creationId xmlns:a16="http://schemas.microsoft.com/office/drawing/2014/main" id="{E5D159CF-FCE8-1E4B-980C-188244A9D185}"/>
              </a:ext>
            </a:extLst>
          </p:cNvPr>
          <p:cNvSpPr>
            <a:spLocks noGrp="1"/>
          </p:cNvSpPr>
          <p:nvPr>
            <p:ph idx="1"/>
          </p:nvPr>
        </p:nvSpPr>
        <p:spPr/>
        <p:txBody>
          <a:bodyPr/>
          <a:lstStyle/>
          <a:p>
            <a:pPr>
              <a:lnSpc>
                <a:spcPct val="100000"/>
              </a:lnSpc>
            </a:pPr>
            <a:r>
              <a:rPr lang="en-US" dirty="0">
                <a:solidFill>
                  <a:srgbClr val="002F5E"/>
                </a:solidFill>
                <a:latin typeface="Fira Sans" panose="020B0503050000020004" pitchFamily="34" charset="0"/>
              </a:rPr>
              <a:t>Can export as either interactive or print PDF</a:t>
            </a:r>
          </a:p>
          <a:p>
            <a:pPr lvl="1">
              <a:lnSpc>
                <a:spcPct val="100000"/>
              </a:lnSpc>
            </a:pPr>
            <a:r>
              <a:rPr lang="en-US" dirty="0">
                <a:solidFill>
                  <a:srgbClr val="002F5E"/>
                </a:solidFill>
                <a:latin typeface="Fira Sans" panose="020B0503050000020004" pitchFamily="34" charset="0"/>
              </a:rPr>
              <a:t>Supposedly either works, but interactive would make sense if user will interact with the document digitally</a:t>
            </a:r>
          </a:p>
          <a:p>
            <a:pPr marL="0" indent="0">
              <a:lnSpc>
                <a:spcPct val="100000"/>
              </a:lnSpc>
              <a:buNone/>
            </a:pPr>
            <a:endParaRPr lang="en-US" dirty="0">
              <a:solidFill>
                <a:srgbClr val="002F5E"/>
              </a:solidFill>
              <a:latin typeface="Fira Sans" panose="020B0503050000020004" pitchFamily="34" charset="0"/>
            </a:endParaRPr>
          </a:p>
        </p:txBody>
      </p:sp>
      <p:sp>
        <p:nvSpPr>
          <p:cNvPr id="8" name="Slide Number Placeholder 7">
            <a:extLst>
              <a:ext uri="{FF2B5EF4-FFF2-40B4-BE49-F238E27FC236}">
                <a16:creationId xmlns:a16="http://schemas.microsoft.com/office/drawing/2014/main" id="{25610F05-FF3C-C84B-B84F-6FC6813AB28D}"/>
              </a:ext>
            </a:extLst>
          </p:cNvPr>
          <p:cNvSpPr>
            <a:spLocks noGrp="1"/>
          </p:cNvSpPr>
          <p:nvPr>
            <p:ph type="sldNum" sz="quarter" idx="12"/>
          </p:nvPr>
        </p:nvSpPr>
        <p:spPr/>
        <p:txBody>
          <a:bodyPr/>
          <a:lstStyle/>
          <a:p>
            <a:fld id="{E8EF12A2-F582-F847-BCC6-22051BF33486}" type="slidenum">
              <a:rPr lang="en-US" smtClean="0"/>
              <a:pPr/>
              <a:t>23</a:t>
            </a:fld>
            <a:endParaRPr lang="en-US" dirty="0"/>
          </a:p>
        </p:txBody>
      </p:sp>
    </p:spTree>
    <p:extLst>
      <p:ext uri="{BB962C8B-B14F-4D97-AF65-F5344CB8AC3E}">
        <p14:creationId xmlns:p14="http://schemas.microsoft.com/office/powerpoint/2010/main" val="284937065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0608DB-E959-3B4C-8BE9-1AF5078037D9}"/>
              </a:ext>
            </a:extLst>
          </p:cNvPr>
          <p:cNvSpPr>
            <a:spLocks noGrp="1"/>
          </p:cNvSpPr>
          <p:nvPr>
            <p:ph type="title"/>
          </p:nvPr>
        </p:nvSpPr>
        <p:spPr>
          <a:xfrm>
            <a:off x="831850" y="-37437"/>
            <a:ext cx="10515600" cy="3590925"/>
          </a:xfrm>
        </p:spPr>
        <p:txBody>
          <a:bodyPr/>
          <a:lstStyle/>
          <a:p>
            <a:r>
              <a:rPr lang="en-US" dirty="0">
                <a:solidFill>
                  <a:srgbClr val="0C8FD3"/>
                </a:solidFill>
              </a:rPr>
              <a:t>Step 3. Use Adobe Accessibility Tools</a:t>
            </a:r>
          </a:p>
        </p:txBody>
      </p:sp>
      <p:cxnSp>
        <p:nvCxnSpPr>
          <p:cNvPr id="8" name="Straight Connector 7">
            <a:extLst>
              <a:ext uri="{FF2B5EF4-FFF2-40B4-BE49-F238E27FC236}">
                <a16:creationId xmlns:a16="http://schemas.microsoft.com/office/drawing/2014/main" id="{88C5AF6C-724F-8946-921F-B4240CCCFF97}"/>
              </a:ext>
              <a:ext uri="{C183D7F6-B498-43B3-948B-1728B52AA6E4}">
                <adec:decorative xmlns:adec="http://schemas.microsoft.com/office/drawing/2017/decorative" val="1"/>
              </a:ext>
            </a:extLst>
          </p:cNvPr>
          <p:cNvCxnSpPr>
            <a:cxnSpLocks/>
          </p:cNvCxnSpPr>
          <p:nvPr/>
        </p:nvCxnSpPr>
        <p:spPr>
          <a:xfrm>
            <a:off x="0" y="3584856"/>
            <a:ext cx="2130879" cy="0"/>
          </a:xfrm>
          <a:prstGeom prst="line">
            <a:avLst/>
          </a:prstGeom>
          <a:ln w="76200">
            <a:solidFill>
              <a:srgbClr val="63C2FF"/>
            </a:solidFill>
          </a:ln>
        </p:spPr>
        <p:style>
          <a:lnRef idx="3">
            <a:schemeClr val="accent1"/>
          </a:lnRef>
          <a:fillRef idx="0">
            <a:schemeClr val="accent1"/>
          </a:fillRef>
          <a:effectRef idx="2">
            <a:schemeClr val="accent1"/>
          </a:effectRef>
          <a:fontRef idx="minor">
            <a:schemeClr val="tx1"/>
          </a:fontRef>
        </p:style>
      </p:cxnSp>
      <p:sp>
        <p:nvSpPr>
          <p:cNvPr id="7" name="Slide Number Placeholder 6">
            <a:extLst>
              <a:ext uri="{FF2B5EF4-FFF2-40B4-BE49-F238E27FC236}">
                <a16:creationId xmlns:a16="http://schemas.microsoft.com/office/drawing/2014/main" id="{8847E74F-5809-8044-ACD8-BCE8A115F9E0}"/>
              </a:ext>
            </a:extLst>
          </p:cNvPr>
          <p:cNvSpPr>
            <a:spLocks noGrp="1"/>
          </p:cNvSpPr>
          <p:nvPr>
            <p:ph type="sldNum" sz="quarter" idx="12"/>
          </p:nvPr>
        </p:nvSpPr>
        <p:spPr/>
        <p:txBody>
          <a:bodyPr/>
          <a:lstStyle/>
          <a:p>
            <a:fld id="{E8EF12A2-F582-F847-BCC6-22051BF33486}" type="slidenum">
              <a:rPr lang="en-US" smtClean="0"/>
              <a:pPr/>
              <a:t>24</a:t>
            </a:fld>
            <a:endParaRPr lang="en-US" dirty="0"/>
          </a:p>
        </p:txBody>
      </p:sp>
    </p:spTree>
    <p:extLst>
      <p:ext uri="{BB962C8B-B14F-4D97-AF65-F5344CB8AC3E}">
        <p14:creationId xmlns:p14="http://schemas.microsoft.com/office/powerpoint/2010/main" val="139385279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86B84D-374B-EC42-A0D4-EBAC86EE1957}"/>
              </a:ext>
            </a:extLst>
          </p:cNvPr>
          <p:cNvSpPr>
            <a:spLocks noGrp="1"/>
          </p:cNvSpPr>
          <p:nvPr>
            <p:ph type="title"/>
          </p:nvPr>
        </p:nvSpPr>
        <p:spPr/>
        <p:txBody>
          <a:bodyPr/>
          <a:lstStyle/>
          <a:p>
            <a:r>
              <a:rPr lang="en-US" dirty="0">
                <a:solidFill>
                  <a:srgbClr val="0C8FD3"/>
                </a:solidFill>
              </a:rPr>
              <a:t>The Tools</a:t>
            </a:r>
          </a:p>
        </p:txBody>
      </p:sp>
      <p:sp>
        <p:nvSpPr>
          <p:cNvPr id="5" name="Text Placeholder 4">
            <a:extLst>
              <a:ext uri="{FF2B5EF4-FFF2-40B4-BE49-F238E27FC236}">
                <a16:creationId xmlns:a16="http://schemas.microsoft.com/office/drawing/2014/main" id="{0C5B7868-FCF7-3941-98E3-48F07E5BDA18}"/>
              </a:ext>
            </a:extLst>
          </p:cNvPr>
          <p:cNvSpPr>
            <a:spLocks noGrp="1"/>
          </p:cNvSpPr>
          <p:nvPr>
            <p:ph type="body" idx="1"/>
          </p:nvPr>
        </p:nvSpPr>
        <p:spPr/>
        <p:txBody>
          <a:bodyPr>
            <a:normAutofit/>
          </a:bodyPr>
          <a:lstStyle/>
          <a:p>
            <a:pPr algn="ctr"/>
            <a:r>
              <a:rPr lang="en-US" sz="3600" dirty="0"/>
              <a:t>Action Wizard</a:t>
            </a:r>
          </a:p>
        </p:txBody>
      </p:sp>
      <p:sp>
        <p:nvSpPr>
          <p:cNvPr id="3" name="Content Placeholder 2">
            <a:extLst>
              <a:ext uri="{FF2B5EF4-FFF2-40B4-BE49-F238E27FC236}">
                <a16:creationId xmlns:a16="http://schemas.microsoft.com/office/drawing/2014/main" id="{E5D159CF-FCE8-1E4B-980C-188244A9D185}"/>
              </a:ext>
            </a:extLst>
          </p:cNvPr>
          <p:cNvSpPr>
            <a:spLocks noGrp="1"/>
          </p:cNvSpPr>
          <p:nvPr>
            <p:ph sz="half" idx="2"/>
          </p:nvPr>
        </p:nvSpPr>
        <p:spPr/>
        <p:txBody>
          <a:bodyPr>
            <a:normAutofit/>
          </a:bodyPr>
          <a:lstStyle/>
          <a:p>
            <a:pPr>
              <a:lnSpc>
                <a:spcPct val="100000"/>
              </a:lnSpc>
            </a:pPr>
            <a:r>
              <a:rPr lang="en-US" dirty="0">
                <a:solidFill>
                  <a:srgbClr val="002F5E"/>
                </a:solidFill>
                <a:latin typeface="Fira Sans" panose="020B0503050000020004" pitchFamily="34" charset="0"/>
              </a:rPr>
              <a:t>Runs tasks, including a “Make Accessible” task</a:t>
            </a:r>
          </a:p>
          <a:p>
            <a:pPr>
              <a:lnSpc>
                <a:spcPct val="100000"/>
              </a:lnSpc>
            </a:pPr>
            <a:r>
              <a:rPr lang="en-US" dirty="0">
                <a:solidFill>
                  <a:srgbClr val="002F5E"/>
                </a:solidFill>
                <a:latin typeface="Fira Sans" panose="020B0503050000020004" pitchFamily="34" charset="0"/>
              </a:rPr>
              <a:t>Can go through a lot of the prep steps if working with only PDF</a:t>
            </a:r>
          </a:p>
        </p:txBody>
      </p:sp>
      <p:sp>
        <p:nvSpPr>
          <p:cNvPr id="6" name="Text Placeholder 5">
            <a:extLst>
              <a:ext uri="{FF2B5EF4-FFF2-40B4-BE49-F238E27FC236}">
                <a16:creationId xmlns:a16="http://schemas.microsoft.com/office/drawing/2014/main" id="{32101FBF-13CA-A946-9BCF-20E43B73A0C2}"/>
              </a:ext>
            </a:extLst>
          </p:cNvPr>
          <p:cNvSpPr>
            <a:spLocks noGrp="1"/>
          </p:cNvSpPr>
          <p:nvPr>
            <p:ph type="body" sz="quarter" idx="3"/>
          </p:nvPr>
        </p:nvSpPr>
        <p:spPr/>
        <p:txBody>
          <a:bodyPr>
            <a:normAutofit/>
          </a:bodyPr>
          <a:lstStyle/>
          <a:p>
            <a:pPr algn="ctr"/>
            <a:r>
              <a:rPr lang="en-US" sz="3600" dirty="0"/>
              <a:t>Accessibility</a:t>
            </a:r>
          </a:p>
        </p:txBody>
      </p:sp>
      <p:sp>
        <p:nvSpPr>
          <p:cNvPr id="7" name="Content Placeholder 6">
            <a:extLst>
              <a:ext uri="{FF2B5EF4-FFF2-40B4-BE49-F238E27FC236}">
                <a16:creationId xmlns:a16="http://schemas.microsoft.com/office/drawing/2014/main" id="{68DB6333-F586-934A-ACCE-EA020E4AC238}"/>
              </a:ext>
            </a:extLst>
          </p:cNvPr>
          <p:cNvSpPr>
            <a:spLocks noGrp="1"/>
          </p:cNvSpPr>
          <p:nvPr>
            <p:ph sz="quarter" idx="4"/>
          </p:nvPr>
        </p:nvSpPr>
        <p:spPr/>
        <p:txBody>
          <a:bodyPr>
            <a:normAutofit/>
          </a:bodyPr>
          <a:lstStyle/>
          <a:p>
            <a:pPr>
              <a:lnSpc>
                <a:spcPct val="100000"/>
              </a:lnSpc>
            </a:pPr>
            <a:r>
              <a:rPr lang="en-US" dirty="0"/>
              <a:t>Options for auto-tagging, adjusting reading order, running full accessibility checks</a:t>
            </a:r>
          </a:p>
        </p:txBody>
      </p:sp>
      <p:sp>
        <p:nvSpPr>
          <p:cNvPr id="11" name="Slide Number Placeholder 10">
            <a:extLst>
              <a:ext uri="{FF2B5EF4-FFF2-40B4-BE49-F238E27FC236}">
                <a16:creationId xmlns:a16="http://schemas.microsoft.com/office/drawing/2014/main" id="{BE5008CD-FC87-384C-92D8-E587FF9435F6}"/>
              </a:ext>
            </a:extLst>
          </p:cNvPr>
          <p:cNvSpPr>
            <a:spLocks noGrp="1"/>
          </p:cNvSpPr>
          <p:nvPr>
            <p:ph type="sldNum" sz="quarter" idx="12"/>
          </p:nvPr>
        </p:nvSpPr>
        <p:spPr/>
        <p:txBody>
          <a:bodyPr/>
          <a:lstStyle/>
          <a:p>
            <a:fld id="{E8EF12A2-F582-F847-BCC6-22051BF33486}" type="slidenum">
              <a:rPr lang="en-US" smtClean="0"/>
              <a:t>25</a:t>
            </a:fld>
            <a:endParaRPr lang="en-US"/>
          </a:p>
        </p:txBody>
      </p:sp>
    </p:spTree>
    <p:extLst>
      <p:ext uri="{BB962C8B-B14F-4D97-AF65-F5344CB8AC3E}">
        <p14:creationId xmlns:p14="http://schemas.microsoft.com/office/powerpoint/2010/main" val="136424011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86B84D-374B-EC42-A0D4-EBAC86EE1957}"/>
              </a:ext>
            </a:extLst>
          </p:cNvPr>
          <p:cNvSpPr>
            <a:spLocks noGrp="1"/>
          </p:cNvSpPr>
          <p:nvPr>
            <p:ph type="title"/>
          </p:nvPr>
        </p:nvSpPr>
        <p:spPr/>
        <p:txBody>
          <a:bodyPr/>
          <a:lstStyle/>
          <a:p>
            <a:r>
              <a:rPr lang="en-US" dirty="0">
                <a:solidFill>
                  <a:srgbClr val="0C8FD3"/>
                </a:solidFill>
              </a:rPr>
              <a:t>Action Wizard</a:t>
            </a:r>
            <a:br>
              <a:rPr lang="en-US" dirty="0">
                <a:solidFill>
                  <a:srgbClr val="0C8FD3"/>
                </a:solidFill>
              </a:rPr>
            </a:br>
            <a:r>
              <a:rPr lang="en-US" dirty="0">
                <a:solidFill>
                  <a:srgbClr val="0C8FD3"/>
                </a:solidFill>
              </a:rPr>
              <a:t>Make Accessible</a:t>
            </a:r>
          </a:p>
        </p:txBody>
      </p:sp>
      <p:sp>
        <p:nvSpPr>
          <p:cNvPr id="3" name="Content Placeholder 2">
            <a:extLst>
              <a:ext uri="{FF2B5EF4-FFF2-40B4-BE49-F238E27FC236}">
                <a16:creationId xmlns:a16="http://schemas.microsoft.com/office/drawing/2014/main" id="{E5D159CF-FCE8-1E4B-980C-188244A9D185}"/>
              </a:ext>
            </a:extLst>
          </p:cNvPr>
          <p:cNvSpPr>
            <a:spLocks noGrp="1"/>
          </p:cNvSpPr>
          <p:nvPr>
            <p:ph sz="half" idx="1"/>
          </p:nvPr>
        </p:nvSpPr>
        <p:spPr/>
        <p:txBody>
          <a:bodyPr>
            <a:normAutofit/>
          </a:bodyPr>
          <a:lstStyle/>
          <a:p>
            <a:pPr marL="514350" indent="-514350">
              <a:lnSpc>
                <a:spcPct val="100000"/>
              </a:lnSpc>
              <a:buFont typeface="+mj-lt"/>
              <a:buAutoNum type="arabicPeriod"/>
            </a:pPr>
            <a:r>
              <a:rPr lang="en-US" dirty="0">
                <a:solidFill>
                  <a:srgbClr val="002F5E"/>
                </a:solidFill>
                <a:latin typeface="Fira Sans" panose="020B0503050000020004" pitchFamily="34" charset="0"/>
              </a:rPr>
              <a:t>Find Action Wizard in Tools and add to tools panel</a:t>
            </a:r>
          </a:p>
          <a:p>
            <a:pPr marL="514350" indent="-514350">
              <a:lnSpc>
                <a:spcPct val="100000"/>
              </a:lnSpc>
              <a:buFont typeface="+mj-lt"/>
              <a:buAutoNum type="arabicPeriod"/>
            </a:pPr>
            <a:r>
              <a:rPr lang="en-US" dirty="0">
                <a:solidFill>
                  <a:srgbClr val="002F5E"/>
                </a:solidFill>
                <a:latin typeface="Fira Sans" panose="020B0503050000020004" pitchFamily="34" charset="0"/>
              </a:rPr>
              <a:t>In Action Wizard, choose Make Accessible task</a:t>
            </a:r>
          </a:p>
          <a:p>
            <a:pPr marL="514350" indent="-514350">
              <a:lnSpc>
                <a:spcPct val="100000"/>
              </a:lnSpc>
              <a:buFont typeface="+mj-lt"/>
              <a:buAutoNum type="arabicPeriod"/>
            </a:pPr>
            <a:r>
              <a:rPr lang="en-US" dirty="0">
                <a:solidFill>
                  <a:srgbClr val="002F5E"/>
                </a:solidFill>
                <a:latin typeface="Fira Sans" panose="020B0503050000020004" pitchFamily="34" charset="0"/>
              </a:rPr>
              <a:t>Go through the steps</a:t>
            </a:r>
          </a:p>
        </p:txBody>
      </p:sp>
      <p:pic>
        <p:nvPicPr>
          <p:cNvPr id="9" name="Content Placeholder 8" descr="Make Accessible panel with steps">
            <a:extLst>
              <a:ext uri="{FF2B5EF4-FFF2-40B4-BE49-F238E27FC236}">
                <a16:creationId xmlns:a16="http://schemas.microsoft.com/office/drawing/2014/main" id="{038AFFA4-3AC8-E945-81C8-EBD4248D7901}"/>
              </a:ext>
            </a:extLst>
          </p:cNvPr>
          <p:cNvPicPr>
            <a:picLocks noGrp="1" noChangeAspect="1"/>
          </p:cNvPicPr>
          <p:nvPr>
            <p:ph sz="half" idx="2"/>
          </p:nvPr>
        </p:nvPicPr>
        <p:blipFill>
          <a:blip r:embed="rId3"/>
          <a:stretch>
            <a:fillRect/>
          </a:stretch>
        </p:blipFill>
        <p:spPr>
          <a:xfrm>
            <a:off x="8153400" y="814961"/>
            <a:ext cx="1874666" cy="5451695"/>
          </a:xfrm>
        </p:spPr>
      </p:pic>
      <p:sp>
        <p:nvSpPr>
          <p:cNvPr id="8" name="Slide Number Placeholder 7">
            <a:extLst>
              <a:ext uri="{FF2B5EF4-FFF2-40B4-BE49-F238E27FC236}">
                <a16:creationId xmlns:a16="http://schemas.microsoft.com/office/drawing/2014/main" id="{EC173A8B-32D8-DA41-94E7-72A0653819F2}"/>
              </a:ext>
            </a:extLst>
          </p:cNvPr>
          <p:cNvSpPr>
            <a:spLocks noGrp="1"/>
          </p:cNvSpPr>
          <p:nvPr>
            <p:ph type="sldNum" sz="quarter" idx="12"/>
          </p:nvPr>
        </p:nvSpPr>
        <p:spPr/>
        <p:txBody>
          <a:bodyPr/>
          <a:lstStyle/>
          <a:p>
            <a:fld id="{E8EF12A2-F582-F847-BCC6-22051BF33486}" type="slidenum">
              <a:rPr lang="en-US" smtClean="0"/>
              <a:pPr/>
              <a:t>26</a:t>
            </a:fld>
            <a:endParaRPr lang="en-US" dirty="0"/>
          </a:p>
        </p:txBody>
      </p:sp>
    </p:spTree>
    <p:extLst>
      <p:ext uri="{BB962C8B-B14F-4D97-AF65-F5344CB8AC3E}">
        <p14:creationId xmlns:p14="http://schemas.microsoft.com/office/powerpoint/2010/main" val="23150891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86B84D-374B-EC42-A0D4-EBAC86EE1957}"/>
              </a:ext>
            </a:extLst>
          </p:cNvPr>
          <p:cNvSpPr>
            <a:spLocks noGrp="1"/>
          </p:cNvSpPr>
          <p:nvPr>
            <p:ph type="title"/>
          </p:nvPr>
        </p:nvSpPr>
        <p:spPr/>
        <p:txBody>
          <a:bodyPr/>
          <a:lstStyle/>
          <a:p>
            <a:r>
              <a:rPr lang="en-US" dirty="0">
                <a:solidFill>
                  <a:srgbClr val="0C8FD3"/>
                </a:solidFill>
              </a:rPr>
              <a:t>Make Accessible Gotchas</a:t>
            </a:r>
          </a:p>
        </p:txBody>
      </p:sp>
      <p:sp>
        <p:nvSpPr>
          <p:cNvPr id="3" name="Content Placeholder 2">
            <a:extLst>
              <a:ext uri="{FF2B5EF4-FFF2-40B4-BE49-F238E27FC236}">
                <a16:creationId xmlns:a16="http://schemas.microsoft.com/office/drawing/2014/main" id="{E5D159CF-FCE8-1E4B-980C-188244A9D185}"/>
              </a:ext>
            </a:extLst>
          </p:cNvPr>
          <p:cNvSpPr>
            <a:spLocks noGrp="1"/>
          </p:cNvSpPr>
          <p:nvPr>
            <p:ph idx="1"/>
          </p:nvPr>
        </p:nvSpPr>
        <p:spPr/>
        <p:txBody>
          <a:bodyPr/>
          <a:lstStyle/>
          <a:p>
            <a:pPr>
              <a:lnSpc>
                <a:spcPct val="100000"/>
              </a:lnSpc>
            </a:pPr>
            <a:r>
              <a:rPr lang="en-US" dirty="0">
                <a:solidFill>
                  <a:srgbClr val="002F5E"/>
                </a:solidFill>
                <a:latin typeface="Fira Sans" panose="020B0503050000020004" pitchFamily="34" charset="0"/>
              </a:rPr>
              <a:t>In the Recognize OCR step, keep the output as searchable image</a:t>
            </a:r>
          </a:p>
          <a:p>
            <a:pPr lvl="1">
              <a:lnSpc>
                <a:spcPct val="100000"/>
              </a:lnSpc>
            </a:pPr>
            <a:r>
              <a:rPr lang="en-US" dirty="0">
                <a:solidFill>
                  <a:srgbClr val="002F5E"/>
                </a:solidFill>
                <a:latin typeface="Fira Sans" panose="020B0503050000020004" pitchFamily="34" charset="0"/>
              </a:rPr>
              <a:t>Might sound counterintuitive, but the text will still be text and not an image</a:t>
            </a:r>
          </a:p>
          <a:p>
            <a:pPr>
              <a:lnSpc>
                <a:spcPct val="100000"/>
              </a:lnSpc>
            </a:pPr>
            <a:r>
              <a:rPr lang="en-US" dirty="0">
                <a:solidFill>
                  <a:srgbClr val="002F5E"/>
                </a:solidFill>
                <a:latin typeface="Fira Sans" panose="020B0503050000020004" pitchFamily="34" charset="0"/>
              </a:rPr>
              <a:t>The alt text dialog can be confusing—making users close the dialog too soon</a:t>
            </a:r>
          </a:p>
          <a:p>
            <a:pPr marL="0" indent="0">
              <a:lnSpc>
                <a:spcPct val="100000"/>
              </a:lnSpc>
              <a:buNone/>
            </a:pPr>
            <a:endParaRPr lang="en-US" dirty="0">
              <a:solidFill>
                <a:srgbClr val="002F5E"/>
              </a:solidFill>
              <a:latin typeface="Fira Sans" panose="020B0503050000020004" pitchFamily="34" charset="0"/>
            </a:endParaRPr>
          </a:p>
        </p:txBody>
      </p:sp>
      <p:pic>
        <p:nvPicPr>
          <p:cNvPr id="6" name="Picture 5" descr="Set Alternate Text dialog, with 20 images found">
            <a:extLst>
              <a:ext uri="{FF2B5EF4-FFF2-40B4-BE49-F238E27FC236}">
                <a16:creationId xmlns:a16="http://schemas.microsoft.com/office/drawing/2014/main" id="{CD80EC34-5647-8A45-89C2-96CE897AB4E2}"/>
              </a:ext>
            </a:extLst>
          </p:cNvPr>
          <p:cNvPicPr>
            <a:picLocks noChangeAspect="1"/>
          </p:cNvPicPr>
          <p:nvPr/>
        </p:nvPicPr>
        <p:blipFill>
          <a:blip r:embed="rId3"/>
          <a:stretch>
            <a:fillRect/>
          </a:stretch>
        </p:blipFill>
        <p:spPr>
          <a:xfrm>
            <a:off x="4337049" y="3548063"/>
            <a:ext cx="3517900" cy="2628900"/>
          </a:xfrm>
          <a:prstGeom prst="rect">
            <a:avLst/>
          </a:prstGeom>
        </p:spPr>
      </p:pic>
      <p:cxnSp>
        <p:nvCxnSpPr>
          <p:cNvPr id="8" name="Straight Arrow Connector 7" descr="Next button">
            <a:extLst>
              <a:ext uri="{FF2B5EF4-FFF2-40B4-BE49-F238E27FC236}">
                <a16:creationId xmlns:a16="http://schemas.microsoft.com/office/drawing/2014/main" id="{1576816B-1E86-8846-8832-17A477E15C32}"/>
              </a:ext>
            </a:extLst>
          </p:cNvPr>
          <p:cNvCxnSpPr>
            <a:cxnSpLocks/>
          </p:cNvCxnSpPr>
          <p:nvPr/>
        </p:nvCxnSpPr>
        <p:spPr>
          <a:xfrm flipH="1">
            <a:off x="7756636" y="4243524"/>
            <a:ext cx="1097280" cy="0"/>
          </a:xfrm>
          <a:prstGeom prst="straightConnector1">
            <a:avLst/>
          </a:prstGeom>
          <a:ln w="44450">
            <a:solidFill>
              <a:srgbClr val="003F87"/>
            </a:solidFill>
            <a:tailEnd type="triangle"/>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A134C91C-ADD1-8344-835D-89C0005B58C5}"/>
              </a:ext>
            </a:extLst>
          </p:cNvPr>
          <p:cNvSpPr txBox="1"/>
          <p:nvPr/>
        </p:nvSpPr>
        <p:spPr>
          <a:xfrm>
            <a:off x="8849710" y="3920358"/>
            <a:ext cx="2123090" cy="646331"/>
          </a:xfrm>
          <a:prstGeom prst="rect">
            <a:avLst/>
          </a:prstGeom>
          <a:noFill/>
        </p:spPr>
        <p:txBody>
          <a:bodyPr wrap="square" rtlCol="0">
            <a:spAutoFit/>
          </a:bodyPr>
          <a:lstStyle/>
          <a:p>
            <a:r>
              <a:rPr lang="en-US" dirty="0"/>
              <a:t>Go to next image to alt text</a:t>
            </a:r>
          </a:p>
        </p:txBody>
      </p:sp>
      <p:cxnSp>
        <p:nvCxnSpPr>
          <p:cNvPr id="12" name="Straight Arrow Connector 11" descr="Save &amp; Close button">
            <a:extLst>
              <a:ext uri="{FF2B5EF4-FFF2-40B4-BE49-F238E27FC236}">
                <a16:creationId xmlns:a16="http://schemas.microsoft.com/office/drawing/2014/main" id="{D79BD980-293D-E543-B5C8-91E143926D89}"/>
              </a:ext>
            </a:extLst>
          </p:cNvPr>
          <p:cNvCxnSpPr>
            <a:cxnSpLocks/>
          </p:cNvCxnSpPr>
          <p:nvPr/>
        </p:nvCxnSpPr>
        <p:spPr>
          <a:xfrm>
            <a:off x="3652346" y="5740756"/>
            <a:ext cx="1108841" cy="0"/>
          </a:xfrm>
          <a:prstGeom prst="straightConnector1">
            <a:avLst/>
          </a:prstGeom>
          <a:ln w="41275">
            <a:solidFill>
              <a:srgbClr val="003F87"/>
            </a:solidFill>
            <a:tailEnd type="triangle"/>
          </a:ln>
        </p:spPr>
        <p:style>
          <a:lnRef idx="1">
            <a:schemeClr val="accent1"/>
          </a:lnRef>
          <a:fillRef idx="0">
            <a:schemeClr val="accent1"/>
          </a:fillRef>
          <a:effectRef idx="0">
            <a:schemeClr val="accent1"/>
          </a:effectRef>
          <a:fontRef idx="minor">
            <a:schemeClr val="tx1"/>
          </a:fontRef>
        </p:style>
      </p:cxnSp>
      <p:sp>
        <p:nvSpPr>
          <p:cNvPr id="15" name="TextBox 14">
            <a:extLst>
              <a:ext uri="{FF2B5EF4-FFF2-40B4-BE49-F238E27FC236}">
                <a16:creationId xmlns:a16="http://schemas.microsoft.com/office/drawing/2014/main" id="{BE72841D-C2CA-7B4B-962C-3C7C0CB1375E}"/>
              </a:ext>
            </a:extLst>
          </p:cNvPr>
          <p:cNvSpPr txBox="1"/>
          <p:nvPr/>
        </p:nvSpPr>
        <p:spPr>
          <a:xfrm>
            <a:off x="1690852" y="5404510"/>
            <a:ext cx="2123090" cy="646331"/>
          </a:xfrm>
          <a:prstGeom prst="rect">
            <a:avLst/>
          </a:prstGeom>
          <a:noFill/>
        </p:spPr>
        <p:txBody>
          <a:bodyPr wrap="square" rtlCol="0">
            <a:spAutoFit/>
          </a:bodyPr>
          <a:lstStyle/>
          <a:p>
            <a:r>
              <a:rPr lang="en-US" dirty="0"/>
              <a:t>Save and close when completely done </a:t>
            </a:r>
          </a:p>
        </p:txBody>
      </p:sp>
      <p:sp>
        <p:nvSpPr>
          <p:cNvPr id="10" name="Slide Number Placeholder 9">
            <a:extLst>
              <a:ext uri="{FF2B5EF4-FFF2-40B4-BE49-F238E27FC236}">
                <a16:creationId xmlns:a16="http://schemas.microsoft.com/office/drawing/2014/main" id="{7DB2B7C0-9D9F-6045-9FD0-F588AB1067A5}"/>
              </a:ext>
            </a:extLst>
          </p:cNvPr>
          <p:cNvSpPr>
            <a:spLocks noGrp="1"/>
          </p:cNvSpPr>
          <p:nvPr>
            <p:ph type="sldNum" sz="quarter" idx="12"/>
          </p:nvPr>
        </p:nvSpPr>
        <p:spPr/>
        <p:txBody>
          <a:bodyPr/>
          <a:lstStyle/>
          <a:p>
            <a:fld id="{E8EF12A2-F582-F847-BCC6-22051BF33486}" type="slidenum">
              <a:rPr lang="en-US" smtClean="0"/>
              <a:pPr/>
              <a:t>27</a:t>
            </a:fld>
            <a:endParaRPr lang="en-US" dirty="0"/>
          </a:p>
        </p:txBody>
      </p:sp>
    </p:spTree>
    <p:extLst>
      <p:ext uri="{BB962C8B-B14F-4D97-AF65-F5344CB8AC3E}">
        <p14:creationId xmlns:p14="http://schemas.microsoft.com/office/powerpoint/2010/main" val="15185027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8"/>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5"/>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5"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86B84D-374B-EC42-A0D4-EBAC86EE1957}"/>
              </a:ext>
            </a:extLst>
          </p:cNvPr>
          <p:cNvSpPr>
            <a:spLocks noGrp="1"/>
          </p:cNvSpPr>
          <p:nvPr>
            <p:ph type="title"/>
          </p:nvPr>
        </p:nvSpPr>
        <p:spPr/>
        <p:txBody>
          <a:bodyPr/>
          <a:lstStyle/>
          <a:p>
            <a:r>
              <a:rPr lang="en-US" dirty="0">
                <a:solidFill>
                  <a:srgbClr val="0C8FD3"/>
                </a:solidFill>
              </a:rPr>
              <a:t>Accessibility Checker</a:t>
            </a:r>
          </a:p>
        </p:txBody>
      </p:sp>
      <p:sp>
        <p:nvSpPr>
          <p:cNvPr id="11" name="Text Placeholder 10">
            <a:extLst>
              <a:ext uri="{FF2B5EF4-FFF2-40B4-BE49-F238E27FC236}">
                <a16:creationId xmlns:a16="http://schemas.microsoft.com/office/drawing/2014/main" id="{F501F9AA-6A49-8F41-B227-717931B48667}"/>
              </a:ext>
            </a:extLst>
          </p:cNvPr>
          <p:cNvSpPr>
            <a:spLocks noGrp="1"/>
          </p:cNvSpPr>
          <p:nvPr>
            <p:ph type="body" idx="1"/>
          </p:nvPr>
        </p:nvSpPr>
        <p:spPr>
          <a:xfrm>
            <a:off x="839788" y="1315403"/>
            <a:ext cx="5157787" cy="823912"/>
          </a:xfrm>
        </p:spPr>
        <p:txBody>
          <a:bodyPr/>
          <a:lstStyle/>
          <a:p>
            <a:pPr algn="ctr"/>
            <a:r>
              <a:rPr lang="en-US" dirty="0"/>
              <a:t>Make Accessible</a:t>
            </a:r>
          </a:p>
        </p:txBody>
      </p:sp>
      <p:pic>
        <p:nvPicPr>
          <p:cNvPr id="7" name="Content Placeholder 6" descr="Run Accessibility Full Check in Make Accessible pane">
            <a:extLst>
              <a:ext uri="{FF2B5EF4-FFF2-40B4-BE49-F238E27FC236}">
                <a16:creationId xmlns:a16="http://schemas.microsoft.com/office/drawing/2014/main" id="{808751BD-13BC-2648-B552-5CF9ACAF4ACC}"/>
              </a:ext>
            </a:extLst>
          </p:cNvPr>
          <p:cNvPicPr>
            <a:picLocks noGrp="1" noChangeAspect="1"/>
          </p:cNvPicPr>
          <p:nvPr>
            <p:ph sz="half" idx="2"/>
          </p:nvPr>
        </p:nvPicPr>
        <p:blipFill rotWithShape="1">
          <a:blip r:embed="rId3"/>
          <a:srcRect t="59300"/>
          <a:stretch/>
        </p:blipFill>
        <p:spPr>
          <a:xfrm>
            <a:off x="2078211" y="2139315"/>
            <a:ext cx="2731717" cy="3684588"/>
          </a:xfrm>
        </p:spPr>
      </p:pic>
      <p:sp>
        <p:nvSpPr>
          <p:cNvPr id="12" name="Text Placeholder 11">
            <a:extLst>
              <a:ext uri="{FF2B5EF4-FFF2-40B4-BE49-F238E27FC236}">
                <a16:creationId xmlns:a16="http://schemas.microsoft.com/office/drawing/2014/main" id="{4BCAF5E0-708E-BF4A-B8CE-5F4B99BE08D6}"/>
              </a:ext>
            </a:extLst>
          </p:cNvPr>
          <p:cNvSpPr>
            <a:spLocks noGrp="1"/>
          </p:cNvSpPr>
          <p:nvPr>
            <p:ph type="body" sz="quarter" idx="3"/>
          </p:nvPr>
        </p:nvSpPr>
        <p:spPr>
          <a:xfrm>
            <a:off x="6172200" y="1315403"/>
            <a:ext cx="5183188" cy="823912"/>
          </a:xfrm>
        </p:spPr>
        <p:txBody>
          <a:bodyPr/>
          <a:lstStyle/>
          <a:p>
            <a:pPr algn="ctr"/>
            <a:r>
              <a:rPr lang="en-US" dirty="0"/>
              <a:t>Accessibility</a:t>
            </a:r>
          </a:p>
        </p:txBody>
      </p:sp>
      <p:pic>
        <p:nvPicPr>
          <p:cNvPr id="9" name="Content Placeholder 8" descr="Full Check highlighted in Accessibility Tool">
            <a:extLst>
              <a:ext uri="{FF2B5EF4-FFF2-40B4-BE49-F238E27FC236}">
                <a16:creationId xmlns:a16="http://schemas.microsoft.com/office/drawing/2014/main" id="{B81FFAA5-C286-E946-9AFA-3DC00E66DF5C}"/>
              </a:ext>
            </a:extLst>
          </p:cNvPr>
          <p:cNvPicPr>
            <a:picLocks noGrp="1" noChangeAspect="1"/>
          </p:cNvPicPr>
          <p:nvPr>
            <p:ph sz="quarter" idx="4"/>
          </p:nvPr>
        </p:nvPicPr>
        <p:blipFill>
          <a:blip r:embed="rId4"/>
          <a:stretch>
            <a:fillRect/>
          </a:stretch>
        </p:blipFill>
        <p:spPr>
          <a:xfrm>
            <a:off x="7382073" y="2139315"/>
            <a:ext cx="2763441" cy="3684588"/>
          </a:xfrm>
        </p:spPr>
      </p:pic>
      <p:sp>
        <p:nvSpPr>
          <p:cNvPr id="8" name="Slide Number Placeholder 7">
            <a:extLst>
              <a:ext uri="{FF2B5EF4-FFF2-40B4-BE49-F238E27FC236}">
                <a16:creationId xmlns:a16="http://schemas.microsoft.com/office/drawing/2014/main" id="{5B71DD6B-9776-964A-98B2-2829A2401993}"/>
              </a:ext>
            </a:extLst>
          </p:cNvPr>
          <p:cNvSpPr>
            <a:spLocks noGrp="1"/>
          </p:cNvSpPr>
          <p:nvPr>
            <p:ph type="sldNum" sz="quarter" idx="12"/>
          </p:nvPr>
        </p:nvSpPr>
        <p:spPr/>
        <p:txBody>
          <a:bodyPr/>
          <a:lstStyle/>
          <a:p>
            <a:fld id="{E8EF12A2-F582-F847-BCC6-22051BF33486}" type="slidenum">
              <a:rPr lang="en-US" smtClean="0"/>
              <a:t>28</a:t>
            </a:fld>
            <a:endParaRPr lang="en-US"/>
          </a:p>
        </p:txBody>
      </p:sp>
    </p:spTree>
    <p:extLst>
      <p:ext uri="{BB962C8B-B14F-4D97-AF65-F5344CB8AC3E}">
        <p14:creationId xmlns:p14="http://schemas.microsoft.com/office/powerpoint/2010/main" val="371861260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86B84D-374B-EC42-A0D4-EBAC86EE1957}"/>
              </a:ext>
            </a:extLst>
          </p:cNvPr>
          <p:cNvSpPr>
            <a:spLocks noGrp="1"/>
          </p:cNvSpPr>
          <p:nvPr>
            <p:ph type="title"/>
          </p:nvPr>
        </p:nvSpPr>
        <p:spPr/>
        <p:txBody>
          <a:bodyPr/>
          <a:lstStyle/>
          <a:p>
            <a:r>
              <a:rPr lang="en-US" dirty="0">
                <a:solidFill>
                  <a:srgbClr val="0C8FD3"/>
                </a:solidFill>
              </a:rPr>
              <a:t>Accessibility Checker Results</a:t>
            </a:r>
          </a:p>
        </p:txBody>
      </p:sp>
      <p:pic>
        <p:nvPicPr>
          <p:cNvPr id="14" name="Picture 13" descr="PDF accessibility checker with 2 document issues and 1 table issue">
            <a:extLst>
              <a:ext uri="{FF2B5EF4-FFF2-40B4-BE49-F238E27FC236}">
                <a16:creationId xmlns:a16="http://schemas.microsoft.com/office/drawing/2014/main" id="{14370C3A-6D8E-DE48-B2BC-1217F56BBFDE}"/>
              </a:ext>
            </a:extLst>
          </p:cNvPr>
          <p:cNvPicPr>
            <a:picLocks noChangeAspect="1"/>
          </p:cNvPicPr>
          <p:nvPr/>
        </p:nvPicPr>
        <p:blipFill>
          <a:blip r:embed="rId3"/>
          <a:stretch>
            <a:fillRect/>
          </a:stretch>
        </p:blipFill>
        <p:spPr>
          <a:xfrm>
            <a:off x="5281882" y="1439917"/>
            <a:ext cx="1628235" cy="4832350"/>
          </a:xfrm>
          <a:prstGeom prst="rect">
            <a:avLst/>
          </a:prstGeom>
        </p:spPr>
      </p:pic>
      <p:sp>
        <p:nvSpPr>
          <p:cNvPr id="7" name="Slide Number Placeholder 6">
            <a:extLst>
              <a:ext uri="{FF2B5EF4-FFF2-40B4-BE49-F238E27FC236}">
                <a16:creationId xmlns:a16="http://schemas.microsoft.com/office/drawing/2014/main" id="{BF2F88EB-E82A-BC48-8145-9A3A6680B0B5}"/>
              </a:ext>
            </a:extLst>
          </p:cNvPr>
          <p:cNvSpPr>
            <a:spLocks noGrp="1"/>
          </p:cNvSpPr>
          <p:nvPr>
            <p:ph type="sldNum" sz="quarter" idx="12"/>
          </p:nvPr>
        </p:nvSpPr>
        <p:spPr/>
        <p:txBody>
          <a:bodyPr/>
          <a:lstStyle/>
          <a:p>
            <a:fld id="{E8EF12A2-F582-F847-BCC6-22051BF33486}" type="slidenum">
              <a:rPr lang="en-US" smtClean="0"/>
              <a:pPr/>
              <a:t>29</a:t>
            </a:fld>
            <a:endParaRPr lang="en-US" dirty="0"/>
          </a:p>
        </p:txBody>
      </p:sp>
    </p:spTree>
    <p:extLst>
      <p:ext uri="{BB962C8B-B14F-4D97-AF65-F5344CB8AC3E}">
        <p14:creationId xmlns:p14="http://schemas.microsoft.com/office/powerpoint/2010/main" val="194227560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86B84D-374B-EC42-A0D4-EBAC86EE1957}"/>
              </a:ext>
            </a:extLst>
          </p:cNvPr>
          <p:cNvSpPr>
            <a:spLocks noGrp="1"/>
          </p:cNvSpPr>
          <p:nvPr>
            <p:ph type="title"/>
          </p:nvPr>
        </p:nvSpPr>
        <p:spPr/>
        <p:txBody>
          <a:bodyPr/>
          <a:lstStyle/>
          <a:p>
            <a:r>
              <a:rPr lang="en-US" dirty="0">
                <a:solidFill>
                  <a:srgbClr val="0C8FD3"/>
                </a:solidFill>
              </a:rPr>
              <a:t>Portable Document Format (PDF)</a:t>
            </a:r>
          </a:p>
        </p:txBody>
      </p:sp>
      <p:sp>
        <p:nvSpPr>
          <p:cNvPr id="3" name="Content Placeholder 2">
            <a:extLst>
              <a:ext uri="{FF2B5EF4-FFF2-40B4-BE49-F238E27FC236}">
                <a16:creationId xmlns:a16="http://schemas.microsoft.com/office/drawing/2014/main" id="{E5D159CF-FCE8-1E4B-980C-188244A9D185}"/>
              </a:ext>
            </a:extLst>
          </p:cNvPr>
          <p:cNvSpPr>
            <a:spLocks noGrp="1"/>
          </p:cNvSpPr>
          <p:nvPr>
            <p:ph sz="half" idx="1"/>
          </p:nvPr>
        </p:nvSpPr>
        <p:spPr/>
        <p:txBody>
          <a:bodyPr/>
          <a:lstStyle/>
          <a:p>
            <a:pPr marL="0" indent="0">
              <a:lnSpc>
                <a:spcPct val="100000"/>
              </a:lnSpc>
              <a:buNone/>
            </a:pPr>
            <a:r>
              <a:rPr lang="en-US" sz="4000" b="1" dirty="0">
                <a:solidFill>
                  <a:srgbClr val="002F5E"/>
                </a:solidFill>
                <a:latin typeface="Fira Sans" panose="020B0503050000020004" pitchFamily="34" charset="0"/>
              </a:rPr>
              <a:t>The Purpose</a:t>
            </a:r>
          </a:p>
          <a:p>
            <a:pPr marL="0" indent="0">
              <a:lnSpc>
                <a:spcPct val="100000"/>
              </a:lnSpc>
              <a:buNone/>
            </a:pPr>
            <a:endParaRPr lang="en-US" dirty="0">
              <a:solidFill>
                <a:srgbClr val="002F5E"/>
              </a:solidFill>
              <a:latin typeface="Fira Sans" panose="020B0503050000020004" pitchFamily="34" charset="0"/>
            </a:endParaRPr>
          </a:p>
          <a:p>
            <a:pPr marL="0" indent="0">
              <a:lnSpc>
                <a:spcPct val="100000"/>
              </a:lnSpc>
              <a:buNone/>
            </a:pPr>
            <a:r>
              <a:rPr lang="en-US" dirty="0">
                <a:solidFill>
                  <a:srgbClr val="002F5E"/>
                </a:solidFill>
                <a:latin typeface="Fira Sans" panose="020B0503050000020004" pitchFamily="34" charset="0"/>
              </a:rPr>
              <a:t>“…</a:t>
            </a:r>
            <a:r>
              <a:rPr lang="en-US" dirty="0"/>
              <a:t>to present and exchange documents reliably — independent of software, hardware, or operating system.”</a:t>
            </a:r>
          </a:p>
          <a:p>
            <a:pPr marL="0" indent="0" algn="r">
              <a:lnSpc>
                <a:spcPct val="100000"/>
              </a:lnSpc>
              <a:buNone/>
            </a:pPr>
            <a:r>
              <a:rPr lang="en-US" sz="2400" dirty="0"/>
              <a:t>—</a:t>
            </a:r>
            <a:r>
              <a:rPr lang="en-US" sz="2400" dirty="0">
                <a:solidFill>
                  <a:srgbClr val="002F5E"/>
                </a:solidFill>
                <a:latin typeface="Fira Sans" panose="020B0503050000020004" pitchFamily="34" charset="0"/>
              </a:rPr>
              <a:t>Adobe’s website</a:t>
            </a:r>
          </a:p>
        </p:txBody>
      </p:sp>
      <p:pic>
        <p:nvPicPr>
          <p:cNvPr id="8" name="Content Placeholder 7" descr="Example PDF of Narrator Guide">
            <a:extLst>
              <a:ext uri="{FF2B5EF4-FFF2-40B4-BE49-F238E27FC236}">
                <a16:creationId xmlns:a16="http://schemas.microsoft.com/office/drawing/2014/main" id="{4B8BEEFB-8F57-F347-8EDF-6542D1AD61EB}"/>
              </a:ext>
            </a:extLst>
          </p:cNvPr>
          <p:cNvPicPr>
            <a:picLocks noGrp="1" noChangeAspect="1"/>
          </p:cNvPicPr>
          <p:nvPr>
            <p:ph sz="half" idx="2"/>
          </p:nvPr>
        </p:nvPicPr>
        <p:blipFill>
          <a:blip r:embed="rId3"/>
          <a:stretch>
            <a:fillRect/>
          </a:stretch>
        </p:blipFill>
        <p:spPr>
          <a:xfrm>
            <a:off x="6172202" y="2080410"/>
            <a:ext cx="5696014" cy="3134673"/>
          </a:xfrm>
        </p:spPr>
      </p:pic>
      <p:sp>
        <p:nvSpPr>
          <p:cNvPr id="9" name="Slide Number Placeholder 8">
            <a:extLst>
              <a:ext uri="{FF2B5EF4-FFF2-40B4-BE49-F238E27FC236}">
                <a16:creationId xmlns:a16="http://schemas.microsoft.com/office/drawing/2014/main" id="{D5DBC07D-2433-2F4F-A1BE-A54A040DE62E}"/>
              </a:ext>
            </a:extLst>
          </p:cNvPr>
          <p:cNvSpPr>
            <a:spLocks noGrp="1"/>
          </p:cNvSpPr>
          <p:nvPr>
            <p:ph type="sldNum" sz="quarter" idx="12"/>
          </p:nvPr>
        </p:nvSpPr>
        <p:spPr/>
        <p:txBody>
          <a:bodyPr/>
          <a:lstStyle/>
          <a:p>
            <a:fld id="{E8EF12A2-F582-F847-BCC6-22051BF33486}" type="slidenum">
              <a:rPr lang="en-US" smtClean="0"/>
              <a:pPr/>
              <a:t>3</a:t>
            </a:fld>
            <a:endParaRPr lang="en-US" dirty="0"/>
          </a:p>
        </p:txBody>
      </p:sp>
    </p:spTree>
    <p:extLst>
      <p:ext uri="{BB962C8B-B14F-4D97-AF65-F5344CB8AC3E}">
        <p14:creationId xmlns:p14="http://schemas.microsoft.com/office/powerpoint/2010/main" val="203274978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86B84D-374B-EC42-A0D4-EBAC86EE1957}"/>
              </a:ext>
            </a:extLst>
          </p:cNvPr>
          <p:cNvSpPr>
            <a:spLocks noGrp="1"/>
          </p:cNvSpPr>
          <p:nvPr>
            <p:ph type="title"/>
          </p:nvPr>
        </p:nvSpPr>
        <p:spPr/>
        <p:txBody>
          <a:bodyPr/>
          <a:lstStyle/>
          <a:p>
            <a:r>
              <a:rPr lang="en-US" dirty="0">
                <a:solidFill>
                  <a:srgbClr val="0C8FD3"/>
                </a:solidFill>
              </a:rPr>
              <a:t>Accessibility Checker Gotchas</a:t>
            </a:r>
          </a:p>
        </p:txBody>
      </p:sp>
      <p:sp>
        <p:nvSpPr>
          <p:cNvPr id="6" name="Content Placeholder 5">
            <a:extLst>
              <a:ext uri="{FF2B5EF4-FFF2-40B4-BE49-F238E27FC236}">
                <a16:creationId xmlns:a16="http://schemas.microsoft.com/office/drawing/2014/main" id="{6263C6B2-05CA-E74A-8569-4CAB28FEE276}"/>
              </a:ext>
            </a:extLst>
          </p:cNvPr>
          <p:cNvSpPr>
            <a:spLocks noGrp="1"/>
          </p:cNvSpPr>
          <p:nvPr>
            <p:ph sz="half" idx="1"/>
          </p:nvPr>
        </p:nvSpPr>
        <p:spPr/>
        <p:txBody>
          <a:bodyPr/>
          <a:lstStyle/>
          <a:p>
            <a:pPr marL="0" indent="0">
              <a:buNone/>
            </a:pPr>
            <a:r>
              <a:rPr lang="en-US" sz="3600" b="1" dirty="0"/>
              <a:t>Title error</a:t>
            </a:r>
          </a:p>
          <a:p>
            <a:pPr marL="0" indent="0">
              <a:buNone/>
            </a:pPr>
            <a:r>
              <a:rPr lang="en-US" dirty="0"/>
              <a:t>Go to File </a:t>
            </a:r>
            <a:r>
              <a:rPr lang="en-US" dirty="0">
                <a:sym typeface="Wingdings" pitchFamily="2" charset="2"/>
              </a:rPr>
              <a:t> </a:t>
            </a:r>
            <a:r>
              <a:rPr lang="en-US" dirty="0"/>
              <a:t>Properties </a:t>
            </a:r>
            <a:r>
              <a:rPr lang="en-US" dirty="0">
                <a:sym typeface="Wingdings" pitchFamily="2" charset="2"/>
              </a:rPr>
              <a:t> Initial View, choose Show Document Title</a:t>
            </a:r>
          </a:p>
          <a:p>
            <a:pPr marL="0" indent="0">
              <a:buNone/>
            </a:pPr>
            <a:endParaRPr lang="en-US" dirty="0">
              <a:sym typeface="Wingdings" pitchFamily="2" charset="2"/>
            </a:endParaRPr>
          </a:p>
        </p:txBody>
      </p:sp>
      <p:pic>
        <p:nvPicPr>
          <p:cNvPr id="9" name="Picture 8" descr="document properties dialog showing document title and file name option">
            <a:extLst>
              <a:ext uri="{FF2B5EF4-FFF2-40B4-BE49-F238E27FC236}">
                <a16:creationId xmlns:a16="http://schemas.microsoft.com/office/drawing/2014/main" id="{95B55C0F-E599-D046-B926-B302DEADAA97}"/>
              </a:ext>
            </a:extLst>
          </p:cNvPr>
          <p:cNvPicPr>
            <a:picLocks noChangeAspect="1"/>
          </p:cNvPicPr>
          <p:nvPr/>
        </p:nvPicPr>
        <p:blipFill>
          <a:blip r:embed="rId3"/>
          <a:stretch>
            <a:fillRect/>
          </a:stretch>
        </p:blipFill>
        <p:spPr>
          <a:xfrm>
            <a:off x="6488233" y="1690688"/>
            <a:ext cx="4339325" cy="4190183"/>
          </a:xfrm>
          <a:prstGeom prst="rect">
            <a:avLst/>
          </a:prstGeom>
        </p:spPr>
      </p:pic>
      <p:sp>
        <p:nvSpPr>
          <p:cNvPr id="8" name="Slide Number Placeholder 7">
            <a:extLst>
              <a:ext uri="{FF2B5EF4-FFF2-40B4-BE49-F238E27FC236}">
                <a16:creationId xmlns:a16="http://schemas.microsoft.com/office/drawing/2014/main" id="{4C2FF889-B2B1-8247-B571-6A405B607DF0}"/>
              </a:ext>
            </a:extLst>
          </p:cNvPr>
          <p:cNvSpPr>
            <a:spLocks noGrp="1"/>
          </p:cNvSpPr>
          <p:nvPr>
            <p:ph type="sldNum" sz="quarter" idx="12"/>
          </p:nvPr>
        </p:nvSpPr>
        <p:spPr/>
        <p:txBody>
          <a:bodyPr/>
          <a:lstStyle/>
          <a:p>
            <a:fld id="{E8EF12A2-F582-F847-BCC6-22051BF33486}" type="slidenum">
              <a:rPr lang="en-US" smtClean="0"/>
              <a:pPr/>
              <a:t>30</a:t>
            </a:fld>
            <a:endParaRPr lang="en-US" dirty="0"/>
          </a:p>
        </p:txBody>
      </p:sp>
    </p:spTree>
    <p:extLst>
      <p:ext uri="{BB962C8B-B14F-4D97-AF65-F5344CB8AC3E}">
        <p14:creationId xmlns:p14="http://schemas.microsoft.com/office/powerpoint/2010/main" val="135089638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86B84D-374B-EC42-A0D4-EBAC86EE1957}"/>
              </a:ext>
            </a:extLst>
          </p:cNvPr>
          <p:cNvSpPr>
            <a:spLocks noGrp="1"/>
          </p:cNvSpPr>
          <p:nvPr>
            <p:ph type="title"/>
          </p:nvPr>
        </p:nvSpPr>
        <p:spPr/>
        <p:txBody>
          <a:bodyPr/>
          <a:lstStyle/>
          <a:p>
            <a:r>
              <a:rPr lang="en-US" dirty="0">
                <a:solidFill>
                  <a:srgbClr val="0C8FD3"/>
                </a:solidFill>
              </a:rPr>
              <a:t>Accessibility Checker Gotchas (pt. 2)</a:t>
            </a:r>
          </a:p>
        </p:txBody>
      </p:sp>
      <p:sp>
        <p:nvSpPr>
          <p:cNvPr id="6" name="Content Placeholder 5">
            <a:extLst>
              <a:ext uri="{FF2B5EF4-FFF2-40B4-BE49-F238E27FC236}">
                <a16:creationId xmlns:a16="http://schemas.microsoft.com/office/drawing/2014/main" id="{6263C6B2-05CA-E74A-8569-4CAB28FEE276}"/>
              </a:ext>
            </a:extLst>
          </p:cNvPr>
          <p:cNvSpPr>
            <a:spLocks noGrp="1"/>
          </p:cNvSpPr>
          <p:nvPr>
            <p:ph sz="half" idx="1"/>
          </p:nvPr>
        </p:nvSpPr>
        <p:spPr>
          <a:xfrm>
            <a:off x="838200" y="1499808"/>
            <a:ext cx="10515600" cy="1716361"/>
          </a:xfrm>
        </p:spPr>
        <p:txBody>
          <a:bodyPr/>
          <a:lstStyle/>
          <a:p>
            <a:r>
              <a:rPr lang="en-US" dirty="0">
                <a:sym typeface="Wingdings" pitchFamily="2" charset="2"/>
              </a:rPr>
              <a:t>Untagged content/annotations/artifacts—in Tags panel, go to Options  Find</a:t>
            </a:r>
          </a:p>
        </p:txBody>
      </p:sp>
      <p:pic>
        <p:nvPicPr>
          <p:cNvPr id="8" name="Picture 7" descr="Tags option menu open with Find highlighted">
            <a:extLst>
              <a:ext uri="{FF2B5EF4-FFF2-40B4-BE49-F238E27FC236}">
                <a16:creationId xmlns:a16="http://schemas.microsoft.com/office/drawing/2014/main" id="{D42A9EA8-7C4C-1E4D-A81B-09951AA05875}"/>
              </a:ext>
            </a:extLst>
          </p:cNvPr>
          <p:cNvPicPr>
            <a:picLocks noChangeAspect="1"/>
          </p:cNvPicPr>
          <p:nvPr/>
        </p:nvPicPr>
        <p:blipFill>
          <a:blip r:embed="rId3"/>
          <a:stretch>
            <a:fillRect/>
          </a:stretch>
        </p:blipFill>
        <p:spPr>
          <a:xfrm>
            <a:off x="3048617" y="2123090"/>
            <a:ext cx="2615232" cy="4138667"/>
          </a:xfrm>
          <a:prstGeom prst="rect">
            <a:avLst/>
          </a:prstGeom>
        </p:spPr>
      </p:pic>
      <p:cxnSp>
        <p:nvCxnSpPr>
          <p:cNvPr id="13" name="Straight Arrow Connector 12">
            <a:extLst>
              <a:ext uri="{FF2B5EF4-FFF2-40B4-BE49-F238E27FC236}">
                <a16:creationId xmlns:a16="http://schemas.microsoft.com/office/drawing/2014/main" id="{2760D619-9547-E242-A3F4-56B58817D151}"/>
              </a:ext>
              <a:ext uri="{C183D7F6-B498-43B3-948B-1728B52AA6E4}">
                <adec:decorative xmlns:adec="http://schemas.microsoft.com/office/drawing/2017/decorative" val="1"/>
              </a:ext>
            </a:extLst>
          </p:cNvPr>
          <p:cNvCxnSpPr>
            <a:cxnSpLocks/>
          </p:cNvCxnSpPr>
          <p:nvPr/>
        </p:nvCxnSpPr>
        <p:spPr>
          <a:xfrm>
            <a:off x="5444356" y="4192423"/>
            <a:ext cx="548640" cy="0"/>
          </a:xfrm>
          <a:prstGeom prst="straightConnector1">
            <a:avLst/>
          </a:prstGeom>
          <a:ln w="41275">
            <a:solidFill>
              <a:srgbClr val="003F87"/>
            </a:solidFill>
            <a:tailEnd type="triangle"/>
          </a:ln>
        </p:spPr>
        <p:style>
          <a:lnRef idx="1">
            <a:schemeClr val="accent1"/>
          </a:lnRef>
          <a:fillRef idx="0">
            <a:schemeClr val="accent1"/>
          </a:fillRef>
          <a:effectRef idx="0">
            <a:schemeClr val="accent1"/>
          </a:effectRef>
          <a:fontRef idx="minor">
            <a:schemeClr val="tx1"/>
          </a:fontRef>
        </p:style>
      </p:cxnSp>
      <p:pic>
        <p:nvPicPr>
          <p:cNvPr id="5" name="Picture 4" descr="Find Element dialog with Unmarked Links highlighted">
            <a:extLst>
              <a:ext uri="{FF2B5EF4-FFF2-40B4-BE49-F238E27FC236}">
                <a16:creationId xmlns:a16="http://schemas.microsoft.com/office/drawing/2014/main" id="{287EB4CE-3A25-8141-8B4D-7538A661317B}"/>
              </a:ext>
            </a:extLst>
          </p:cNvPr>
          <p:cNvPicPr>
            <a:picLocks noChangeAspect="1"/>
          </p:cNvPicPr>
          <p:nvPr/>
        </p:nvPicPr>
        <p:blipFill>
          <a:blip r:embed="rId4"/>
          <a:stretch>
            <a:fillRect/>
          </a:stretch>
        </p:blipFill>
        <p:spPr>
          <a:xfrm>
            <a:off x="6045770" y="3293176"/>
            <a:ext cx="3857909" cy="1798494"/>
          </a:xfrm>
          <a:prstGeom prst="rect">
            <a:avLst/>
          </a:prstGeom>
        </p:spPr>
      </p:pic>
      <p:sp>
        <p:nvSpPr>
          <p:cNvPr id="10" name="Slide Number Placeholder 9">
            <a:extLst>
              <a:ext uri="{FF2B5EF4-FFF2-40B4-BE49-F238E27FC236}">
                <a16:creationId xmlns:a16="http://schemas.microsoft.com/office/drawing/2014/main" id="{DA0AC087-335D-8444-9A0C-A0D00E7A8F26}"/>
              </a:ext>
            </a:extLst>
          </p:cNvPr>
          <p:cNvSpPr>
            <a:spLocks noGrp="1"/>
          </p:cNvSpPr>
          <p:nvPr>
            <p:ph type="sldNum" sz="quarter" idx="12"/>
          </p:nvPr>
        </p:nvSpPr>
        <p:spPr/>
        <p:txBody>
          <a:bodyPr/>
          <a:lstStyle/>
          <a:p>
            <a:fld id="{E8EF12A2-F582-F847-BCC6-22051BF33486}" type="slidenum">
              <a:rPr lang="en-US" smtClean="0"/>
              <a:pPr/>
              <a:t>31</a:t>
            </a:fld>
            <a:endParaRPr lang="en-US" dirty="0"/>
          </a:p>
        </p:txBody>
      </p:sp>
    </p:spTree>
    <p:extLst>
      <p:ext uri="{BB962C8B-B14F-4D97-AF65-F5344CB8AC3E}">
        <p14:creationId xmlns:p14="http://schemas.microsoft.com/office/powerpoint/2010/main" val="217235684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86B84D-374B-EC42-A0D4-EBAC86EE1957}"/>
              </a:ext>
            </a:extLst>
          </p:cNvPr>
          <p:cNvSpPr>
            <a:spLocks noGrp="1"/>
          </p:cNvSpPr>
          <p:nvPr>
            <p:ph type="title"/>
          </p:nvPr>
        </p:nvSpPr>
        <p:spPr/>
        <p:txBody>
          <a:bodyPr/>
          <a:lstStyle/>
          <a:p>
            <a:r>
              <a:rPr lang="en-US" dirty="0">
                <a:solidFill>
                  <a:srgbClr val="0C8FD3"/>
                </a:solidFill>
              </a:rPr>
              <a:t>Accessibility Checker Gotchas (pt. 3)</a:t>
            </a:r>
          </a:p>
        </p:txBody>
      </p:sp>
      <p:sp>
        <p:nvSpPr>
          <p:cNvPr id="6" name="Content Placeholder 5">
            <a:extLst>
              <a:ext uri="{FF2B5EF4-FFF2-40B4-BE49-F238E27FC236}">
                <a16:creationId xmlns:a16="http://schemas.microsoft.com/office/drawing/2014/main" id="{6263C6B2-05CA-E74A-8569-4CAB28FEE276}"/>
              </a:ext>
            </a:extLst>
          </p:cNvPr>
          <p:cNvSpPr>
            <a:spLocks noGrp="1"/>
          </p:cNvSpPr>
          <p:nvPr>
            <p:ph sz="half" idx="1"/>
          </p:nvPr>
        </p:nvSpPr>
        <p:spPr/>
        <p:txBody>
          <a:bodyPr/>
          <a:lstStyle/>
          <a:p>
            <a:r>
              <a:rPr lang="en-US" dirty="0"/>
              <a:t>List issues—check your list tags</a:t>
            </a:r>
          </a:p>
          <a:p>
            <a:pPr lvl="1"/>
            <a:r>
              <a:rPr lang="en-US" dirty="0"/>
              <a:t>Each list contains list items, list items contain &lt;</a:t>
            </a:r>
            <a:r>
              <a:rPr lang="en-US" dirty="0" err="1"/>
              <a:t>Lbl</a:t>
            </a:r>
            <a:r>
              <a:rPr lang="en-US" dirty="0"/>
              <a:t>&gt; (for bullet/number) and &lt;</a:t>
            </a:r>
            <a:r>
              <a:rPr lang="en-US" dirty="0" err="1"/>
              <a:t>LBody</a:t>
            </a:r>
            <a:r>
              <a:rPr lang="en-US" dirty="0"/>
              <a:t>&gt; (for list text)</a:t>
            </a:r>
          </a:p>
        </p:txBody>
      </p:sp>
      <p:pic>
        <p:nvPicPr>
          <p:cNvPr id="5" name="Picture 4" descr="Example of list tag with list items, containing label and list body tags">
            <a:extLst>
              <a:ext uri="{FF2B5EF4-FFF2-40B4-BE49-F238E27FC236}">
                <a16:creationId xmlns:a16="http://schemas.microsoft.com/office/drawing/2014/main" id="{7998C788-F168-2F48-BCE3-6642A8CBD3E3}"/>
              </a:ext>
            </a:extLst>
          </p:cNvPr>
          <p:cNvPicPr>
            <a:picLocks noChangeAspect="1"/>
          </p:cNvPicPr>
          <p:nvPr/>
        </p:nvPicPr>
        <p:blipFill>
          <a:blip r:embed="rId3"/>
          <a:stretch>
            <a:fillRect/>
          </a:stretch>
        </p:blipFill>
        <p:spPr>
          <a:xfrm>
            <a:off x="6311900" y="1690688"/>
            <a:ext cx="3683000" cy="3213100"/>
          </a:xfrm>
          <a:prstGeom prst="rect">
            <a:avLst/>
          </a:prstGeom>
        </p:spPr>
      </p:pic>
      <p:sp>
        <p:nvSpPr>
          <p:cNvPr id="9" name="Slide Number Placeholder 8">
            <a:extLst>
              <a:ext uri="{FF2B5EF4-FFF2-40B4-BE49-F238E27FC236}">
                <a16:creationId xmlns:a16="http://schemas.microsoft.com/office/drawing/2014/main" id="{A4958D3C-1BF7-3848-83A0-DE5FF01FC595}"/>
              </a:ext>
            </a:extLst>
          </p:cNvPr>
          <p:cNvSpPr>
            <a:spLocks noGrp="1"/>
          </p:cNvSpPr>
          <p:nvPr>
            <p:ph type="sldNum" sz="quarter" idx="12"/>
          </p:nvPr>
        </p:nvSpPr>
        <p:spPr/>
        <p:txBody>
          <a:bodyPr/>
          <a:lstStyle/>
          <a:p>
            <a:fld id="{E8EF12A2-F582-F847-BCC6-22051BF33486}" type="slidenum">
              <a:rPr lang="en-US" smtClean="0"/>
              <a:pPr/>
              <a:t>32</a:t>
            </a:fld>
            <a:endParaRPr lang="en-US" dirty="0"/>
          </a:p>
        </p:txBody>
      </p:sp>
    </p:spTree>
    <p:extLst>
      <p:ext uri="{BB962C8B-B14F-4D97-AF65-F5344CB8AC3E}">
        <p14:creationId xmlns:p14="http://schemas.microsoft.com/office/powerpoint/2010/main" val="254683005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86B84D-374B-EC42-A0D4-EBAC86EE1957}"/>
              </a:ext>
            </a:extLst>
          </p:cNvPr>
          <p:cNvSpPr>
            <a:spLocks noGrp="1"/>
          </p:cNvSpPr>
          <p:nvPr>
            <p:ph type="title"/>
          </p:nvPr>
        </p:nvSpPr>
        <p:spPr/>
        <p:txBody>
          <a:bodyPr/>
          <a:lstStyle/>
          <a:p>
            <a:r>
              <a:rPr lang="en-US" dirty="0">
                <a:solidFill>
                  <a:srgbClr val="0C8FD3"/>
                </a:solidFill>
              </a:rPr>
              <a:t>Tagged PDF</a:t>
            </a:r>
          </a:p>
        </p:txBody>
      </p:sp>
      <p:pic>
        <p:nvPicPr>
          <p:cNvPr id="6" name="Picture 5" descr="tags panel with various semantic tags, h1 expanded to show content">
            <a:extLst>
              <a:ext uri="{FF2B5EF4-FFF2-40B4-BE49-F238E27FC236}">
                <a16:creationId xmlns:a16="http://schemas.microsoft.com/office/drawing/2014/main" id="{5360D292-BDEF-2141-ACC1-5E48BB4D07F6}"/>
              </a:ext>
            </a:extLst>
          </p:cNvPr>
          <p:cNvPicPr>
            <a:picLocks noChangeAspect="1"/>
          </p:cNvPicPr>
          <p:nvPr/>
        </p:nvPicPr>
        <p:blipFill>
          <a:blip r:embed="rId3"/>
          <a:stretch>
            <a:fillRect/>
          </a:stretch>
        </p:blipFill>
        <p:spPr>
          <a:xfrm>
            <a:off x="5076496" y="1192402"/>
            <a:ext cx="2464227" cy="4945639"/>
          </a:xfrm>
          <a:prstGeom prst="rect">
            <a:avLst/>
          </a:prstGeom>
        </p:spPr>
      </p:pic>
      <p:sp>
        <p:nvSpPr>
          <p:cNvPr id="8" name="Slide Number Placeholder 7">
            <a:extLst>
              <a:ext uri="{FF2B5EF4-FFF2-40B4-BE49-F238E27FC236}">
                <a16:creationId xmlns:a16="http://schemas.microsoft.com/office/drawing/2014/main" id="{AF23F6EB-D1F5-DC44-89AC-934D5A7E93F6}"/>
              </a:ext>
            </a:extLst>
          </p:cNvPr>
          <p:cNvSpPr>
            <a:spLocks noGrp="1"/>
          </p:cNvSpPr>
          <p:nvPr>
            <p:ph type="sldNum" sz="quarter" idx="12"/>
          </p:nvPr>
        </p:nvSpPr>
        <p:spPr/>
        <p:txBody>
          <a:bodyPr/>
          <a:lstStyle/>
          <a:p>
            <a:fld id="{E8EF12A2-F582-F847-BCC6-22051BF33486}" type="slidenum">
              <a:rPr lang="en-US" smtClean="0"/>
              <a:pPr/>
              <a:t>33</a:t>
            </a:fld>
            <a:endParaRPr lang="en-US" dirty="0"/>
          </a:p>
        </p:txBody>
      </p:sp>
    </p:spTree>
    <p:extLst>
      <p:ext uri="{BB962C8B-B14F-4D97-AF65-F5344CB8AC3E}">
        <p14:creationId xmlns:p14="http://schemas.microsoft.com/office/powerpoint/2010/main" val="317177963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86B84D-374B-EC42-A0D4-EBAC86EE1957}"/>
              </a:ext>
            </a:extLst>
          </p:cNvPr>
          <p:cNvSpPr>
            <a:spLocks noGrp="1"/>
          </p:cNvSpPr>
          <p:nvPr>
            <p:ph type="title"/>
          </p:nvPr>
        </p:nvSpPr>
        <p:spPr/>
        <p:txBody>
          <a:bodyPr/>
          <a:lstStyle/>
          <a:p>
            <a:r>
              <a:rPr lang="en-US" dirty="0">
                <a:solidFill>
                  <a:srgbClr val="0C8FD3"/>
                </a:solidFill>
              </a:rPr>
              <a:t>So, what now?</a:t>
            </a:r>
          </a:p>
        </p:txBody>
      </p:sp>
      <p:pic>
        <p:nvPicPr>
          <p:cNvPr id="9" name="Picture 8" descr="Send off PDF as is, John Mulaney says &quot;no!&quot; Clean up the reading order and tag structure, John says &quot;Yeah!&quot;&#10;&#10;">
            <a:extLst>
              <a:ext uri="{FF2B5EF4-FFF2-40B4-BE49-F238E27FC236}">
                <a16:creationId xmlns:a16="http://schemas.microsoft.com/office/drawing/2014/main" id="{63ABDD3C-EDC6-0641-B300-61BDEA2D700B}"/>
              </a:ext>
            </a:extLst>
          </p:cNvPr>
          <p:cNvPicPr>
            <a:picLocks noChangeAspect="1"/>
          </p:cNvPicPr>
          <p:nvPr/>
        </p:nvPicPr>
        <p:blipFill>
          <a:blip r:embed="rId3"/>
          <a:stretch>
            <a:fillRect/>
          </a:stretch>
        </p:blipFill>
        <p:spPr>
          <a:xfrm>
            <a:off x="4613319" y="1061546"/>
            <a:ext cx="4290113" cy="5221233"/>
          </a:xfrm>
          <a:prstGeom prst="rect">
            <a:avLst/>
          </a:prstGeom>
        </p:spPr>
      </p:pic>
      <p:sp>
        <p:nvSpPr>
          <p:cNvPr id="7" name="Slide Number Placeholder 6">
            <a:extLst>
              <a:ext uri="{FF2B5EF4-FFF2-40B4-BE49-F238E27FC236}">
                <a16:creationId xmlns:a16="http://schemas.microsoft.com/office/drawing/2014/main" id="{516A9559-61D8-7A43-B694-2C03652BC3B8}"/>
              </a:ext>
            </a:extLst>
          </p:cNvPr>
          <p:cNvSpPr>
            <a:spLocks noGrp="1"/>
          </p:cNvSpPr>
          <p:nvPr>
            <p:ph type="sldNum" sz="quarter" idx="12"/>
          </p:nvPr>
        </p:nvSpPr>
        <p:spPr/>
        <p:txBody>
          <a:bodyPr/>
          <a:lstStyle/>
          <a:p>
            <a:fld id="{E8EF12A2-F582-F847-BCC6-22051BF33486}" type="slidenum">
              <a:rPr lang="en-US" smtClean="0"/>
              <a:pPr/>
              <a:t>34</a:t>
            </a:fld>
            <a:endParaRPr lang="en-US" dirty="0"/>
          </a:p>
        </p:txBody>
      </p:sp>
    </p:spTree>
    <p:extLst>
      <p:ext uri="{BB962C8B-B14F-4D97-AF65-F5344CB8AC3E}">
        <p14:creationId xmlns:p14="http://schemas.microsoft.com/office/powerpoint/2010/main" val="190947026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86B84D-374B-EC42-A0D4-EBAC86EE1957}"/>
              </a:ext>
            </a:extLst>
          </p:cNvPr>
          <p:cNvSpPr>
            <a:spLocks noGrp="1"/>
          </p:cNvSpPr>
          <p:nvPr>
            <p:ph type="title"/>
          </p:nvPr>
        </p:nvSpPr>
        <p:spPr/>
        <p:txBody>
          <a:bodyPr/>
          <a:lstStyle/>
          <a:p>
            <a:r>
              <a:rPr lang="en-US" dirty="0">
                <a:solidFill>
                  <a:srgbClr val="0C8FD3"/>
                </a:solidFill>
              </a:rPr>
              <a:t>Double-check your tags and reading order</a:t>
            </a:r>
          </a:p>
        </p:txBody>
      </p:sp>
      <p:sp>
        <p:nvSpPr>
          <p:cNvPr id="3" name="Content Placeholder 2">
            <a:extLst>
              <a:ext uri="{FF2B5EF4-FFF2-40B4-BE49-F238E27FC236}">
                <a16:creationId xmlns:a16="http://schemas.microsoft.com/office/drawing/2014/main" id="{E5D159CF-FCE8-1E4B-980C-188244A9D185}"/>
              </a:ext>
            </a:extLst>
          </p:cNvPr>
          <p:cNvSpPr>
            <a:spLocks noGrp="1"/>
          </p:cNvSpPr>
          <p:nvPr>
            <p:ph idx="1"/>
          </p:nvPr>
        </p:nvSpPr>
        <p:spPr/>
        <p:txBody>
          <a:bodyPr/>
          <a:lstStyle/>
          <a:p>
            <a:pPr>
              <a:lnSpc>
                <a:spcPct val="100000"/>
              </a:lnSpc>
            </a:pPr>
            <a:r>
              <a:rPr lang="en-US" dirty="0">
                <a:solidFill>
                  <a:srgbClr val="002F5E"/>
                </a:solidFill>
                <a:latin typeface="Fira Sans" panose="020B0503050000020004" pitchFamily="34" charset="0"/>
              </a:rPr>
              <a:t>Auto tagging doesn’t always map correctly</a:t>
            </a:r>
          </a:p>
          <a:p>
            <a:pPr lvl="1">
              <a:lnSpc>
                <a:spcPct val="100000"/>
              </a:lnSpc>
            </a:pPr>
            <a:r>
              <a:rPr lang="en-US" dirty="0">
                <a:solidFill>
                  <a:srgbClr val="002F5E"/>
                </a:solidFill>
                <a:latin typeface="Fira Sans" panose="020B0503050000020004" pitchFamily="34" charset="0"/>
              </a:rPr>
              <a:t>H1 in Word can become H3 in PDF</a:t>
            </a:r>
          </a:p>
          <a:p>
            <a:pPr lvl="1">
              <a:lnSpc>
                <a:spcPct val="100000"/>
              </a:lnSpc>
            </a:pPr>
            <a:r>
              <a:rPr lang="en-US" dirty="0">
                <a:solidFill>
                  <a:srgbClr val="002F5E"/>
                </a:solidFill>
                <a:latin typeface="Fira Sans" panose="020B0503050000020004" pitchFamily="34" charset="0"/>
              </a:rPr>
              <a:t>In Tags panel, right click a tag, then select Properties to choose what tag it should be</a:t>
            </a:r>
          </a:p>
          <a:p>
            <a:pPr>
              <a:lnSpc>
                <a:spcPct val="100000"/>
              </a:lnSpc>
            </a:pPr>
            <a:r>
              <a:rPr lang="en-US" dirty="0">
                <a:solidFill>
                  <a:srgbClr val="002F5E"/>
                </a:solidFill>
                <a:latin typeface="Fira Sans" panose="020B0503050000020004" pitchFamily="34" charset="0"/>
              </a:rPr>
              <a:t>The reading order may also be off</a:t>
            </a:r>
          </a:p>
          <a:p>
            <a:pPr>
              <a:lnSpc>
                <a:spcPct val="100000"/>
              </a:lnSpc>
            </a:pPr>
            <a:endParaRPr lang="en-US" dirty="0">
              <a:solidFill>
                <a:srgbClr val="002F5E"/>
              </a:solidFill>
              <a:latin typeface="Fira Sans" panose="020B0503050000020004" pitchFamily="34" charset="0"/>
            </a:endParaRPr>
          </a:p>
        </p:txBody>
      </p:sp>
      <p:sp>
        <p:nvSpPr>
          <p:cNvPr id="8" name="Slide Number Placeholder 7">
            <a:extLst>
              <a:ext uri="{FF2B5EF4-FFF2-40B4-BE49-F238E27FC236}">
                <a16:creationId xmlns:a16="http://schemas.microsoft.com/office/drawing/2014/main" id="{34A26ADE-BF3B-8842-A220-ADBD48D48E93}"/>
              </a:ext>
            </a:extLst>
          </p:cNvPr>
          <p:cNvSpPr>
            <a:spLocks noGrp="1"/>
          </p:cNvSpPr>
          <p:nvPr>
            <p:ph type="sldNum" sz="quarter" idx="12"/>
          </p:nvPr>
        </p:nvSpPr>
        <p:spPr/>
        <p:txBody>
          <a:bodyPr/>
          <a:lstStyle/>
          <a:p>
            <a:fld id="{E8EF12A2-F582-F847-BCC6-22051BF33486}" type="slidenum">
              <a:rPr lang="en-US" smtClean="0"/>
              <a:pPr/>
              <a:t>35</a:t>
            </a:fld>
            <a:endParaRPr lang="en-US" dirty="0"/>
          </a:p>
        </p:txBody>
      </p:sp>
    </p:spTree>
    <p:extLst>
      <p:ext uri="{BB962C8B-B14F-4D97-AF65-F5344CB8AC3E}">
        <p14:creationId xmlns:p14="http://schemas.microsoft.com/office/powerpoint/2010/main" val="19825193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86B84D-374B-EC42-A0D4-EBAC86EE1957}"/>
              </a:ext>
            </a:extLst>
          </p:cNvPr>
          <p:cNvSpPr>
            <a:spLocks noGrp="1"/>
          </p:cNvSpPr>
          <p:nvPr>
            <p:ph type="title"/>
          </p:nvPr>
        </p:nvSpPr>
        <p:spPr>
          <a:xfrm>
            <a:off x="838200" y="81351"/>
            <a:ext cx="10515600" cy="1325563"/>
          </a:xfrm>
        </p:spPr>
        <p:txBody>
          <a:bodyPr/>
          <a:lstStyle/>
          <a:p>
            <a:r>
              <a:rPr lang="en-US" dirty="0">
                <a:solidFill>
                  <a:srgbClr val="0C8FD3"/>
                </a:solidFill>
              </a:rPr>
              <a:t>Example: Reading Order</a:t>
            </a:r>
          </a:p>
        </p:txBody>
      </p:sp>
      <p:pic>
        <p:nvPicPr>
          <p:cNvPr id="6" name="Picture 5" descr="example of reading order in Adobe PDF, with order mismatched">
            <a:extLst>
              <a:ext uri="{FF2B5EF4-FFF2-40B4-BE49-F238E27FC236}">
                <a16:creationId xmlns:a16="http://schemas.microsoft.com/office/drawing/2014/main" id="{22DF65EB-D6F2-F741-B38B-DD8393F3A0C1}"/>
              </a:ext>
            </a:extLst>
          </p:cNvPr>
          <p:cNvPicPr>
            <a:picLocks noChangeAspect="1"/>
          </p:cNvPicPr>
          <p:nvPr/>
        </p:nvPicPr>
        <p:blipFill>
          <a:blip r:embed="rId3"/>
          <a:stretch>
            <a:fillRect/>
          </a:stretch>
        </p:blipFill>
        <p:spPr>
          <a:xfrm>
            <a:off x="4964477" y="1114937"/>
            <a:ext cx="5452675" cy="5323913"/>
          </a:xfrm>
          <a:prstGeom prst="rect">
            <a:avLst/>
          </a:prstGeom>
        </p:spPr>
      </p:pic>
      <p:cxnSp>
        <p:nvCxnSpPr>
          <p:cNvPr id="8" name="Straight Arrow Connector 7">
            <a:extLst>
              <a:ext uri="{FF2B5EF4-FFF2-40B4-BE49-F238E27FC236}">
                <a16:creationId xmlns:a16="http://schemas.microsoft.com/office/drawing/2014/main" id="{6D3B6BE7-A1B6-654B-BA80-7644A2C25C60}"/>
              </a:ext>
              <a:ext uri="{C183D7F6-B498-43B3-948B-1728B52AA6E4}">
                <adec:decorative xmlns:adec="http://schemas.microsoft.com/office/drawing/2017/decorative" val="1"/>
              </a:ext>
            </a:extLst>
          </p:cNvPr>
          <p:cNvCxnSpPr>
            <a:cxnSpLocks/>
          </p:cNvCxnSpPr>
          <p:nvPr/>
        </p:nvCxnSpPr>
        <p:spPr>
          <a:xfrm>
            <a:off x="4144670" y="3897762"/>
            <a:ext cx="914400" cy="0"/>
          </a:xfrm>
          <a:prstGeom prst="straightConnector1">
            <a:avLst/>
          </a:prstGeom>
          <a:ln w="31750">
            <a:solidFill>
              <a:srgbClr val="003F87"/>
            </a:solidFill>
            <a:tailEnd type="triangle"/>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661E3C92-D8FF-0F4C-84E8-8D662D9800D1}"/>
              </a:ext>
            </a:extLst>
          </p:cNvPr>
          <p:cNvSpPr txBox="1"/>
          <p:nvPr/>
        </p:nvSpPr>
        <p:spPr>
          <a:xfrm>
            <a:off x="2082445" y="3541986"/>
            <a:ext cx="2209365" cy="646331"/>
          </a:xfrm>
          <a:prstGeom prst="rect">
            <a:avLst/>
          </a:prstGeom>
          <a:noFill/>
        </p:spPr>
        <p:txBody>
          <a:bodyPr wrap="square" rtlCol="0">
            <a:spAutoFit/>
          </a:bodyPr>
          <a:lstStyle/>
          <a:p>
            <a:r>
              <a:rPr lang="en-US" dirty="0"/>
              <a:t>Order goes from 3 to 12, that’s not right…</a:t>
            </a:r>
          </a:p>
        </p:txBody>
      </p:sp>
      <p:sp>
        <p:nvSpPr>
          <p:cNvPr id="11" name="TextBox 10">
            <a:extLst>
              <a:ext uri="{FF2B5EF4-FFF2-40B4-BE49-F238E27FC236}">
                <a16:creationId xmlns:a16="http://schemas.microsoft.com/office/drawing/2014/main" id="{F008B744-A77F-CE45-BFAE-1D942EA3846A}"/>
              </a:ext>
            </a:extLst>
          </p:cNvPr>
          <p:cNvSpPr txBox="1"/>
          <p:nvPr/>
        </p:nvSpPr>
        <p:spPr>
          <a:xfrm>
            <a:off x="949170" y="4470400"/>
            <a:ext cx="3342640" cy="1200329"/>
          </a:xfrm>
          <a:prstGeom prst="rect">
            <a:avLst/>
          </a:prstGeom>
          <a:solidFill>
            <a:srgbClr val="E3E7E9"/>
          </a:solidFill>
        </p:spPr>
        <p:txBody>
          <a:bodyPr wrap="square" lIns="274320" rtlCol="0">
            <a:spAutoFit/>
          </a:bodyPr>
          <a:lstStyle/>
          <a:p>
            <a:r>
              <a:rPr lang="en-US" dirty="0"/>
              <a:t>Open Accessibility </a:t>
            </a:r>
            <a:r>
              <a:rPr lang="en-US" dirty="0">
                <a:sym typeface="Wingdings" pitchFamily="2" charset="2"/>
              </a:rPr>
              <a:t> Reading Order, then either re-tag elements, or adjust order in the reading order panel</a:t>
            </a:r>
            <a:endParaRPr lang="en-US" dirty="0"/>
          </a:p>
        </p:txBody>
      </p:sp>
      <p:sp>
        <p:nvSpPr>
          <p:cNvPr id="9" name="Slide Number Placeholder 8">
            <a:extLst>
              <a:ext uri="{FF2B5EF4-FFF2-40B4-BE49-F238E27FC236}">
                <a16:creationId xmlns:a16="http://schemas.microsoft.com/office/drawing/2014/main" id="{0026D708-A106-7946-9D24-07DC5898661E}"/>
              </a:ext>
            </a:extLst>
          </p:cNvPr>
          <p:cNvSpPr>
            <a:spLocks noGrp="1"/>
          </p:cNvSpPr>
          <p:nvPr>
            <p:ph type="sldNum" sz="quarter" idx="12"/>
          </p:nvPr>
        </p:nvSpPr>
        <p:spPr/>
        <p:txBody>
          <a:bodyPr/>
          <a:lstStyle/>
          <a:p>
            <a:fld id="{E8EF12A2-F582-F847-BCC6-22051BF33486}" type="slidenum">
              <a:rPr lang="en-US" smtClean="0"/>
              <a:pPr/>
              <a:t>36</a:t>
            </a:fld>
            <a:endParaRPr lang="en-US" dirty="0"/>
          </a:p>
        </p:txBody>
      </p:sp>
    </p:spTree>
    <p:extLst>
      <p:ext uri="{BB962C8B-B14F-4D97-AF65-F5344CB8AC3E}">
        <p14:creationId xmlns:p14="http://schemas.microsoft.com/office/powerpoint/2010/main" val="35228666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86B84D-374B-EC42-A0D4-EBAC86EE1957}"/>
              </a:ext>
            </a:extLst>
          </p:cNvPr>
          <p:cNvSpPr>
            <a:spLocks noGrp="1"/>
          </p:cNvSpPr>
          <p:nvPr>
            <p:ph type="title"/>
          </p:nvPr>
        </p:nvSpPr>
        <p:spPr/>
        <p:txBody>
          <a:bodyPr/>
          <a:lstStyle/>
          <a:p>
            <a:r>
              <a:rPr lang="en-US" dirty="0">
                <a:solidFill>
                  <a:srgbClr val="0C8FD3"/>
                </a:solidFill>
              </a:rPr>
              <a:t>To Recap</a:t>
            </a:r>
          </a:p>
        </p:txBody>
      </p:sp>
      <p:sp>
        <p:nvSpPr>
          <p:cNvPr id="3" name="Content Placeholder 2">
            <a:extLst>
              <a:ext uri="{FF2B5EF4-FFF2-40B4-BE49-F238E27FC236}">
                <a16:creationId xmlns:a16="http://schemas.microsoft.com/office/drawing/2014/main" id="{E5D159CF-FCE8-1E4B-980C-188244A9D185}"/>
              </a:ext>
            </a:extLst>
          </p:cNvPr>
          <p:cNvSpPr>
            <a:spLocks noGrp="1"/>
          </p:cNvSpPr>
          <p:nvPr>
            <p:ph idx="1"/>
          </p:nvPr>
        </p:nvSpPr>
        <p:spPr/>
        <p:txBody>
          <a:bodyPr/>
          <a:lstStyle/>
          <a:p>
            <a:pPr>
              <a:lnSpc>
                <a:spcPct val="100000"/>
              </a:lnSpc>
            </a:pPr>
            <a:r>
              <a:rPr lang="en-US" dirty="0">
                <a:solidFill>
                  <a:srgbClr val="002F5E"/>
                </a:solidFill>
                <a:latin typeface="Fira Sans" panose="020B0503050000020004" pitchFamily="34" charset="0"/>
              </a:rPr>
              <a:t>If the content doesn’t have to be PDF, choose another format</a:t>
            </a:r>
          </a:p>
          <a:p>
            <a:pPr lvl="1">
              <a:lnSpc>
                <a:spcPct val="100000"/>
              </a:lnSpc>
            </a:pPr>
            <a:r>
              <a:rPr lang="en-US" dirty="0">
                <a:solidFill>
                  <a:srgbClr val="002F5E"/>
                </a:solidFill>
                <a:latin typeface="Fira Sans" panose="020B0503050000020004" pitchFamily="34" charset="0"/>
              </a:rPr>
              <a:t>It can still be accessible, but without all that work</a:t>
            </a:r>
          </a:p>
          <a:p>
            <a:pPr>
              <a:lnSpc>
                <a:spcPct val="100000"/>
              </a:lnSpc>
            </a:pPr>
            <a:r>
              <a:rPr lang="en-US" dirty="0">
                <a:solidFill>
                  <a:srgbClr val="002F5E"/>
                </a:solidFill>
                <a:latin typeface="Fira Sans" panose="020B0503050000020004" pitchFamily="34" charset="0"/>
              </a:rPr>
              <a:t>Optimize the document before it becomes a PDF</a:t>
            </a:r>
          </a:p>
          <a:p>
            <a:pPr lvl="1">
              <a:lnSpc>
                <a:spcPct val="100000"/>
              </a:lnSpc>
            </a:pPr>
            <a:r>
              <a:rPr lang="en-US" dirty="0">
                <a:solidFill>
                  <a:srgbClr val="002F5E"/>
                </a:solidFill>
                <a:latin typeface="Fira Sans" panose="020B0503050000020004" pitchFamily="34" charset="0"/>
              </a:rPr>
              <a:t>Document is text-based, not image</a:t>
            </a:r>
          </a:p>
          <a:p>
            <a:pPr lvl="1">
              <a:lnSpc>
                <a:spcPct val="100000"/>
              </a:lnSpc>
            </a:pPr>
            <a:r>
              <a:rPr lang="en-US" dirty="0">
                <a:solidFill>
                  <a:srgbClr val="002F5E"/>
                </a:solidFill>
                <a:latin typeface="Fira Sans" panose="020B0503050000020004" pitchFamily="34" charset="0"/>
              </a:rPr>
              <a:t>Forms should not have underlines to mimic fields, should be spaced properly, etc.</a:t>
            </a:r>
          </a:p>
          <a:p>
            <a:pPr lvl="1">
              <a:lnSpc>
                <a:spcPct val="100000"/>
              </a:lnSpc>
            </a:pPr>
            <a:r>
              <a:rPr lang="en-US" dirty="0">
                <a:solidFill>
                  <a:srgbClr val="002F5E"/>
                </a:solidFill>
                <a:latin typeface="Fira Sans" panose="020B0503050000020004" pitchFamily="34" charset="0"/>
              </a:rPr>
              <a:t>Multimedia is accessible</a:t>
            </a:r>
          </a:p>
          <a:p>
            <a:pPr lvl="1">
              <a:lnSpc>
                <a:spcPct val="100000"/>
              </a:lnSpc>
            </a:pPr>
            <a:r>
              <a:rPr lang="en-US" dirty="0">
                <a:solidFill>
                  <a:srgbClr val="002F5E"/>
                </a:solidFill>
                <a:latin typeface="Fira Sans" panose="020B0503050000020004" pitchFamily="34" charset="0"/>
              </a:rPr>
              <a:t>Links are identified and have meaningful names</a:t>
            </a:r>
          </a:p>
          <a:p>
            <a:pPr lvl="1">
              <a:lnSpc>
                <a:spcPct val="100000"/>
              </a:lnSpc>
            </a:pPr>
            <a:endParaRPr lang="en-US" dirty="0">
              <a:solidFill>
                <a:srgbClr val="002F5E"/>
              </a:solidFill>
              <a:latin typeface="Fira Sans" panose="020B0503050000020004" pitchFamily="34" charset="0"/>
            </a:endParaRPr>
          </a:p>
        </p:txBody>
      </p:sp>
      <p:sp>
        <p:nvSpPr>
          <p:cNvPr id="8" name="Slide Number Placeholder 7">
            <a:extLst>
              <a:ext uri="{FF2B5EF4-FFF2-40B4-BE49-F238E27FC236}">
                <a16:creationId xmlns:a16="http://schemas.microsoft.com/office/drawing/2014/main" id="{58237CA7-5196-024E-88BE-8F322D26EA3C}"/>
              </a:ext>
            </a:extLst>
          </p:cNvPr>
          <p:cNvSpPr>
            <a:spLocks noGrp="1"/>
          </p:cNvSpPr>
          <p:nvPr>
            <p:ph type="sldNum" sz="quarter" idx="12"/>
          </p:nvPr>
        </p:nvSpPr>
        <p:spPr/>
        <p:txBody>
          <a:bodyPr/>
          <a:lstStyle/>
          <a:p>
            <a:fld id="{E8EF12A2-F582-F847-BCC6-22051BF33486}" type="slidenum">
              <a:rPr lang="en-US" smtClean="0"/>
              <a:pPr/>
              <a:t>37</a:t>
            </a:fld>
            <a:endParaRPr lang="en-US" dirty="0"/>
          </a:p>
        </p:txBody>
      </p:sp>
    </p:spTree>
    <p:extLst>
      <p:ext uri="{BB962C8B-B14F-4D97-AF65-F5344CB8AC3E}">
        <p14:creationId xmlns:p14="http://schemas.microsoft.com/office/powerpoint/2010/main" val="33074293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86B84D-374B-EC42-A0D4-EBAC86EE1957}"/>
              </a:ext>
            </a:extLst>
          </p:cNvPr>
          <p:cNvSpPr>
            <a:spLocks noGrp="1"/>
          </p:cNvSpPr>
          <p:nvPr>
            <p:ph type="title"/>
          </p:nvPr>
        </p:nvSpPr>
        <p:spPr/>
        <p:txBody>
          <a:bodyPr/>
          <a:lstStyle/>
          <a:p>
            <a:r>
              <a:rPr lang="en-US" dirty="0">
                <a:solidFill>
                  <a:srgbClr val="0C8FD3"/>
                </a:solidFill>
              </a:rPr>
              <a:t>To Recap (cont’d)</a:t>
            </a:r>
          </a:p>
        </p:txBody>
      </p:sp>
      <p:sp>
        <p:nvSpPr>
          <p:cNvPr id="3" name="Content Placeholder 2">
            <a:extLst>
              <a:ext uri="{FF2B5EF4-FFF2-40B4-BE49-F238E27FC236}">
                <a16:creationId xmlns:a16="http://schemas.microsoft.com/office/drawing/2014/main" id="{E5D159CF-FCE8-1E4B-980C-188244A9D185}"/>
              </a:ext>
            </a:extLst>
          </p:cNvPr>
          <p:cNvSpPr>
            <a:spLocks noGrp="1"/>
          </p:cNvSpPr>
          <p:nvPr>
            <p:ph idx="1"/>
          </p:nvPr>
        </p:nvSpPr>
        <p:spPr/>
        <p:txBody>
          <a:bodyPr/>
          <a:lstStyle/>
          <a:p>
            <a:pPr>
              <a:lnSpc>
                <a:spcPct val="100000"/>
              </a:lnSpc>
            </a:pPr>
            <a:r>
              <a:rPr lang="en-US" dirty="0">
                <a:solidFill>
                  <a:srgbClr val="002F5E"/>
                </a:solidFill>
                <a:latin typeface="Fira Sans" panose="020B0503050000020004" pitchFamily="34" charset="0"/>
              </a:rPr>
              <a:t>Use “Make Accessible” in Action Wizard and the Accessibility tool</a:t>
            </a:r>
          </a:p>
          <a:p>
            <a:pPr>
              <a:lnSpc>
                <a:spcPct val="100000"/>
              </a:lnSpc>
            </a:pPr>
            <a:r>
              <a:rPr lang="en-US" dirty="0">
                <a:solidFill>
                  <a:srgbClr val="002F5E"/>
                </a:solidFill>
                <a:latin typeface="Fira Sans" panose="020B0503050000020004" pitchFamily="34" charset="0"/>
              </a:rPr>
              <a:t>If you’re not sure about a PDF’s accessibility, ask!</a:t>
            </a:r>
          </a:p>
        </p:txBody>
      </p:sp>
      <p:sp>
        <p:nvSpPr>
          <p:cNvPr id="8" name="Slide Number Placeholder 7">
            <a:extLst>
              <a:ext uri="{FF2B5EF4-FFF2-40B4-BE49-F238E27FC236}">
                <a16:creationId xmlns:a16="http://schemas.microsoft.com/office/drawing/2014/main" id="{86AEB2F7-09BA-D447-9C17-E674853D692F}"/>
              </a:ext>
            </a:extLst>
          </p:cNvPr>
          <p:cNvSpPr>
            <a:spLocks noGrp="1"/>
          </p:cNvSpPr>
          <p:nvPr>
            <p:ph type="sldNum" sz="quarter" idx="12"/>
          </p:nvPr>
        </p:nvSpPr>
        <p:spPr/>
        <p:txBody>
          <a:bodyPr/>
          <a:lstStyle/>
          <a:p>
            <a:fld id="{E8EF12A2-F582-F847-BCC6-22051BF33486}" type="slidenum">
              <a:rPr lang="en-US" smtClean="0"/>
              <a:pPr/>
              <a:t>38</a:t>
            </a:fld>
            <a:endParaRPr lang="en-US" dirty="0"/>
          </a:p>
        </p:txBody>
      </p:sp>
    </p:spTree>
    <p:extLst>
      <p:ext uri="{BB962C8B-B14F-4D97-AF65-F5344CB8AC3E}">
        <p14:creationId xmlns:p14="http://schemas.microsoft.com/office/powerpoint/2010/main" val="14630194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86B84D-374B-EC42-A0D4-EBAC86EE1957}"/>
              </a:ext>
            </a:extLst>
          </p:cNvPr>
          <p:cNvSpPr>
            <a:spLocks noGrp="1"/>
          </p:cNvSpPr>
          <p:nvPr>
            <p:ph type="title"/>
          </p:nvPr>
        </p:nvSpPr>
        <p:spPr/>
        <p:txBody>
          <a:bodyPr/>
          <a:lstStyle/>
          <a:p>
            <a:pPr algn="ctr"/>
            <a:r>
              <a:rPr lang="en-US" dirty="0">
                <a:solidFill>
                  <a:srgbClr val="0C8FD3"/>
                </a:solidFill>
              </a:rPr>
              <a:t>Contact Us</a:t>
            </a:r>
          </a:p>
        </p:txBody>
      </p:sp>
      <p:sp>
        <p:nvSpPr>
          <p:cNvPr id="8" name="TextBox 7">
            <a:extLst>
              <a:ext uri="{FF2B5EF4-FFF2-40B4-BE49-F238E27FC236}">
                <a16:creationId xmlns:a16="http://schemas.microsoft.com/office/drawing/2014/main" id="{65AF25D3-F3D9-7C4C-9A00-17B4A5B6F788}"/>
              </a:ext>
            </a:extLst>
          </p:cNvPr>
          <p:cNvSpPr txBox="1"/>
          <p:nvPr/>
        </p:nvSpPr>
        <p:spPr>
          <a:xfrm>
            <a:off x="3556000" y="1742908"/>
            <a:ext cx="5181600" cy="954107"/>
          </a:xfrm>
          <a:prstGeom prst="rect">
            <a:avLst/>
          </a:prstGeom>
          <a:noFill/>
        </p:spPr>
        <p:txBody>
          <a:bodyPr wrap="square" rtlCol="0" anchor="ctr">
            <a:spAutoFit/>
          </a:bodyPr>
          <a:lstStyle/>
          <a:p>
            <a:pPr algn="ctr"/>
            <a:r>
              <a:rPr lang="en-US" sz="2800" dirty="0"/>
              <a:t>Western Digital Accessibility</a:t>
            </a:r>
          </a:p>
          <a:p>
            <a:pPr algn="ctr"/>
            <a:r>
              <a:rPr lang="en-US" sz="2800" dirty="0">
                <a:hlinkClick r:id="rId3"/>
              </a:rPr>
              <a:t>https://www.wwu.edu/access/</a:t>
            </a:r>
            <a:r>
              <a:rPr lang="en-US" sz="2800" dirty="0"/>
              <a:t>  </a:t>
            </a:r>
          </a:p>
        </p:txBody>
      </p:sp>
      <p:sp>
        <p:nvSpPr>
          <p:cNvPr id="6" name="Content Placeholder 9">
            <a:extLst>
              <a:ext uri="{FF2B5EF4-FFF2-40B4-BE49-F238E27FC236}">
                <a16:creationId xmlns:a16="http://schemas.microsoft.com/office/drawing/2014/main" id="{CA858770-9F12-D643-AA53-A658FD8A373B}"/>
              </a:ext>
            </a:extLst>
          </p:cNvPr>
          <p:cNvSpPr txBox="1">
            <a:spLocks noGrp="1"/>
          </p:cNvSpPr>
          <p:nvPr>
            <p:ph sz="half" idx="1"/>
          </p:nvPr>
        </p:nvSpPr>
        <p:spPr>
          <a:xfrm>
            <a:off x="838200" y="3120887"/>
            <a:ext cx="5181600" cy="3056076"/>
          </a:xfrm>
          <a:prstGeom prst="rect">
            <a:avLst/>
          </a:prstGeom>
          <a:solidFill>
            <a:srgbClr val="E3E7E9"/>
          </a:solidFill>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tx1"/>
                </a:solidFill>
                <a:latin typeface="Fira Sans Regular" panose="020B05030500000200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Fira Sans Regular" panose="020B05030500000200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Fira Sans Regular" panose="020B05030500000200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Fira Sans Regular" panose="020B05030500000200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Fira Sans Regular" panose="020B05030500000200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endParaRPr lang="en-US" sz="2400" b="1" dirty="0"/>
          </a:p>
          <a:p>
            <a:pPr marL="0" indent="0" algn="ctr">
              <a:buFont typeface="Arial" panose="020B0604020202020204" pitchFamily="34" charset="0"/>
              <a:buNone/>
            </a:pPr>
            <a:r>
              <a:rPr lang="en-US" sz="2400" b="1" dirty="0"/>
              <a:t>Carly Gerard</a:t>
            </a:r>
          </a:p>
          <a:p>
            <a:pPr marL="0" indent="0" algn="ctr">
              <a:buFont typeface="Arial" panose="020B0604020202020204" pitchFamily="34" charset="0"/>
              <a:buNone/>
            </a:pPr>
            <a:r>
              <a:rPr lang="en-US" sz="2400" b="1" dirty="0"/>
              <a:t>Accessibility Engineer</a:t>
            </a:r>
          </a:p>
          <a:p>
            <a:pPr marL="0" indent="0" algn="ctr">
              <a:buFont typeface="Arial" panose="020B0604020202020204" pitchFamily="34" charset="0"/>
              <a:buNone/>
            </a:pPr>
            <a:endParaRPr lang="en-US" sz="1000" dirty="0"/>
          </a:p>
          <a:p>
            <a:pPr marL="0" indent="0" algn="ctr">
              <a:buFont typeface="Arial" panose="020B0604020202020204" pitchFamily="34" charset="0"/>
              <a:buNone/>
            </a:pPr>
            <a:r>
              <a:rPr lang="en-US" sz="2400" dirty="0"/>
              <a:t>Email: </a:t>
            </a:r>
            <a:r>
              <a:rPr lang="en-US" sz="2400" dirty="0">
                <a:hlinkClick r:id="rId4"/>
              </a:rPr>
              <a:t>gerardc@wwu.edu</a:t>
            </a:r>
            <a:endParaRPr lang="en-US" sz="2400" dirty="0"/>
          </a:p>
          <a:p>
            <a:pPr marL="0" indent="0" algn="ctr">
              <a:buFont typeface="Arial" panose="020B0604020202020204" pitchFamily="34" charset="0"/>
              <a:buNone/>
            </a:pPr>
            <a:r>
              <a:rPr lang="en-US" sz="2400" dirty="0"/>
              <a:t>Phone: </a:t>
            </a:r>
            <a:r>
              <a:rPr lang="en-US" sz="2400" dirty="0">
                <a:hlinkClick r:id="rId5"/>
              </a:rPr>
              <a:t>360-650-3944</a:t>
            </a:r>
            <a:endParaRPr lang="en-US" sz="2400" dirty="0"/>
          </a:p>
        </p:txBody>
      </p:sp>
      <p:sp>
        <p:nvSpPr>
          <p:cNvPr id="7" name="Content Placeholder 9">
            <a:extLst>
              <a:ext uri="{FF2B5EF4-FFF2-40B4-BE49-F238E27FC236}">
                <a16:creationId xmlns:a16="http://schemas.microsoft.com/office/drawing/2014/main" id="{D74D6DB4-8841-7343-A70F-6230AEF0E4B1}"/>
              </a:ext>
            </a:extLst>
          </p:cNvPr>
          <p:cNvSpPr txBox="1">
            <a:spLocks noGrp="1"/>
          </p:cNvSpPr>
          <p:nvPr>
            <p:ph sz="half" idx="2"/>
          </p:nvPr>
        </p:nvSpPr>
        <p:spPr>
          <a:xfrm>
            <a:off x="6172200" y="3120887"/>
            <a:ext cx="5181600" cy="3056076"/>
          </a:xfrm>
          <a:prstGeom prst="rect">
            <a:avLst/>
          </a:prstGeom>
          <a:solidFill>
            <a:srgbClr val="E3E7E9"/>
          </a:solidFill>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tx1"/>
                </a:solidFill>
                <a:latin typeface="Fira Sans Regular" panose="020B05030500000200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Fira Sans Regular" panose="020B05030500000200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Fira Sans Regular" panose="020B05030500000200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Fira Sans Regular" panose="020B05030500000200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Fira Sans Regular" panose="020B05030500000200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endParaRPr lang="en-US" sz="2400" b="1" dirty="0"/>
          </a:p>
          <a:p>
            <a:pPr marL="0" indent="0" algn="ctr">
              <a:buNone/>
            </a:pPr>
            <a:r>
              <a:rPr lang="en-US" sz="2400" b="1" dirty="0"/>
              <a:t>David </a:t>
            </a:r>
            <a:r>
              <a:rPr lang="en-US" sz="2400" b="1" dirty="0" err="1"/>
              <a:t>Engebretson</a:t>
            </a:r>
            <a:r>
              <a:rPr lang="en-US" sz="2400" b="1" dirty="0"/>
              <a:t>, Jr.</a:t>
            </a:r>
          </a:p>
          <a:p>
            <a:pPr marL="0" indent="0" algn="ctr">
              <a:buNone/>
            </a:pPr>
            <a:r>
              <a:rPr lang="en-US" sz="2400" b="1" dirty="0"/>
              <a:t>Digital Tech Accessibility Coordinator</a:t>
            </a:r>
          </a:p>
          <a:p>
            <a:pPr marL="0" indent="0" algn="ctr">
              <a:buNone/>
            </a:pPr>
            <a:endParaRPr lang="en-US" sz="1000" dirty="0"/>
          </a:p>
          <a:p>
            <a:pPr marL="0" indent="0" algn="ctr">
              <a:buNone/>
            </a:pPr>
            <a:r>
              <a:rPr lang="en-US" sz="2400" dirty="0"/>
              <a:t>Email: </a:t>
            </a:r>
            <a:r>
              <a:rPr lang="en-US" sz="2400" dirty="0">
                <a:hlinkClick r:id="rId6"/>
              </a:rPr>
              <a:t>engebrd2@wwu.edu</a:t>
            </a:r>
            <a:r>
              <a:rPr lang="en-US" sz="2400" dirty="0"/>
              <a:t> </a:t>
            </a:r>
          </a:p>
          <a:p>
            <a:pPr marL="0" indent="0" algn="ctr">
              <a:buNone/>
            </a:pPr>
            <a:r>
              <a:rPr lang="en-US" sz="2400" dirty="0"/>
              <a:t>Phone: </a:t>
            </a:r>
            <a:r>
              <a:rPr lang="en-US" sz="2400" dirty="0">
                <a:hlinkClick r:id="rId7"/>
              </a:rPr>
              <a:t>360-650-7755</a:t>
            </a:r>
            <a:endParaRPr lang="en-US" sz="2400" dirty="0"/>
          </a:p>
        </p:txBody>
      </p:sp>
      <p:sp>
        <p:nvSpPr>
          <p:cNvPr id="10" name="Slide Number Placeholder 9">
            <a:extLst>
              <a:ext uri="{FF2B5EF4-FFF2-40B4-BE49-F238E27FC236}">
                <a16:creationId xmlns:a16="http://schemas.microsoft.com/office/drawing/2014/main" id="{2606FD2A-9F7C-3442-B4D4-C5D70705EC42}"/>
              </a:ext>
            </a:extLst>
          </p:cNvPr>
          <p:cNvSpPr>
            <a:spLocks noGrp="1"/>
          </p:cNvSpPr>
          <p:nvPr>
            <p:ph type="sldNum" sz="quarter" idx="12"/>
          </p:nvPr>
        </p:nvSpPr>
        <p:spPr/>
        <p:txBody>
          <a:bodyPr/>
          <a:lstStyle/>
          <a:p>
            <a:fld id="{E8EF12A2-F582-F847-BCC6-22051BF33486}" type="slidenum">
              <a:rPr lang="en-US" smtClean="0"/>
              <a:pPr/>
              <a:t>39</a:t>
            </a:fld>
            <a:endParaRPr lang="en-US" dirty="0"/>
          </a:p>
        </p:txBody>
      </p:sp>
    </p:spTree>
    <p:extLst>
      <p:ext uri="{BB962C8B-B14F-4D97-AF65-F5344CB8AC3E}">
        <p14:creationId xmlns:p14="http://schemas.microsoft.com/office/powerpoint/2010/main" val="214659439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86B84D-374B-EC42-A0D4-EBAC86EE1957}"/>
              </a:ext>
            </a:extLst>
          </p:cNvPr>
          <p:cNvSpPr>
            <a:spLocks noGrp="1"/>
          </p:cNvSpPr>
          <p:nvPr>
            <p:ph type="title"/>
          </p:nvPr>
        </p:nvSpPr>
        <p:spPr/>
        <p:txBody>
          <a:bodyPr anchor="b">
            <a:normAutofit/>
          </a:bodyPr>
          <a:lstStyle/>
          <a:p>
            <a:r>
              <a:rPr lang="en-US" dirty="0">
                <a:solidFill>
                  <a:srgbClr val="0C8FD3"/>
                </a:solidFill>
              </a:rPr>
              <a:t>Portable Document Format (PDF) Cont’d</a:t>
            </a:r>
            <a:endParaRPr lang="en-US" dirty="0"/>
          </a:p>
        </p:txBody>
      </p:sp>
      <p:sp>
        <p:nvSpPr>
          <p:cNvPr id="7" name="Content Placeholder 6">
            <a:extLst>
              <a:ext uri="{FF2B5EF4-FFF2-40B4-BE49-F238E27FC236}">
                <a16:creationId xmlns:a16="http://schemas.microsoft.com/office/drawing/2014/main" id="{83B09E2C-7689-F344-AFF8-829817268792}"/>
              </a:ext>
            </a:extLst>
          </p:cNvPr>
          <p:cNvSpPr>
            <a:spLocks noGrp="1"/>
          </p:cNvSpPr>
          <p:nvPr>
            <p:ph sz="half" idx="1"/>
          </p:nvPr>
        </p:nvSpPr>
        <p:spPr>
          <a:xfrm>
            <a:off x="838200" y="1825625"/>
            <a:ext cx="10613572" cy="1342118"/>
          </a:xfrm>
        </p:spPr>
        <p:txBody>
          <a:bodyPr/>
          <a:lstStyle/>
          <a:p>
            <a:pPr marL="0" indent="0">
              <a:buNone/>
            </a:pPr>
            <a:r>
              <a:rPr lang="en-US" dirty="0"/>
              <a:t>The format of the document is preserved, no matter:</a:t>
            </a:r>
          </a:p>
        </p:txBody>
      </p:sp>
      <p:sp>
        <p:nvSpPr>
          <p:cNvPr id="14" name="Content Placeholder 9">
            <a:extLst>
              <a:ext uri="{FF2B5EF4-FFF2-40B4-BE49-F238E27FC236}">
                <a16:creationId xmlns:a16="http://schemas.microsoft.com/office/drawing/2014/main" id="{37FB5F84-844F-AB4E-99FC-2FDBA111CFD4}"/>
              </a:ext>
            </a:extLst>
          </p:cNvPr>
          <p:cNvSpPr txBox="1">
            <a:spLocks/>
          </p:cNvSpPr>
          <p:nvPr/>
        </p:nvSpPr>
        <p:spPr>
          <a:xfrm>
            <a:off x="909320" y="2791394"/>
            <a:ext cx="2946400" cy="970412"/>
          </a:xfrm>
          <a:prstGeom prst="roundRect">
            <a:avLst/>
          </a:prstGeom>
          <a:solidFill>
            <a:srgbClr val="003F87"/>
          </a:solidFill>
          <a:ln w="38100">
            <a:solidFill>
              <a:srgbClr val="003F87"/>
            </a:solidFill>
          </a:ln>
        </p:spPr>
        <p:style>
          <a:lnRef idx="2">
            <a:schemeClr val="accent2"/>
          </a:lnRef>
          <a:fillRef idx="1">
            <a:schemeClr val="lt1"/>
          </a:fillRef>
          <a:effectRef idx="0">
            <a:schemeClr val="accent2"/>
          </a:effectRef>
          <a:fontRef idx="minor">
            <a:schemeClr val="dk1"/>
          </a:fontRef>
        </p:style>
        <p:txBody>
          <a:bodyPr vert="horz" lIns="91440" tIns="45720" rIns="91440" bIns="4572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tx1"/>
                </a:solidFill>
                <a:latin typeface="Fira Sans Regular" panose="020B05030500000200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Fira Sans Regular" panose="020B05030500000200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Fira Sans Regular" panose="020B05030500000200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Fira Sans Regular" panose="020B05030500000200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Fira Sans Regular" panose="020B05030500000200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dirty="0">
                <a:solidFill>
                  <a:schemeClr val="bg1"/>
                </a:solidFill>
              </a:rPr>
              <a:t>Adobe app</a:t>
            </a:r>
          </a:p>
        </p:txBody>
      </p:sp>
      <p:sp>
        <p:nvSpPr>
          <p:cNvPr id="10" name="Content Placeholder 9">
            <a:extLst>
              <a:ext uri="{FF2B5EF4-FFF2-40B4-BE49-F238E27FC236}">
                <a16:creationId xmlns:a16="http://schemas.microsoft.com/office/drawing/2014/main" id="{AA59AE7D-4E4F-C247-8B6F-E8A26C5AB752}"/>
              </a:ext>
            </a:extLst>
          </p:cNvPr>
          <p:cNvSpPr>
            <a:spLocks noGrp="1"/>
          </p:cNvSpPr>
          <p:nvPr>
            <p:ph sz="half" idx="2"/>
          </p:nvPr>
        </p:nvSpPr>
        <p:spPr>
          <a:xfrm>
            <a:off x="4249420" y="2791394"/>
            <a:ext cx="2895600" cy="970412"/>
          </a:xfrm>
          <a:prstGeom prst="roundRect">
            <a:avLst/>
          </a:prstGeom>
          <a:solidFill>
            <a:srgbClr val="003F87"/>
          </a:solidFill>
          <a:ln w="38100">
            <a:solidFill>
              <a:srgbClr val="003F87"/>
            </a:solidFill>
          </a:ln>
        </p:spPr>
        <p:style>
          <a:lnRef idx="2">
            <a:schemeClr val="accent2"/>
          </a:lnRef>
          <a:fillRef idx="1">
            <a:schemeClr val="lt1"/>
          </a:fillRef>
          <a:effectRef idx="0">
            <a:schemeClr val="accent2"/>
          </a:effectRef>
          <a:fontRef idx="minor">
            <a:schemeClr val="dk1"/>
          </a:fontRef>
        </p:style>
        <p:txBody>
          <a:bodyPr anchor="ctr"/>
          <a:lstStyle/>
          <a:p>
            <a:pPr marL="0" indent="0" algn="ctr">
              <a:buNone/>
            </a:pPr>
            <a:r>
              <a:rPr lang="en-US" dirty="0">
                <a:solidFill>
                  <a:schemeClr val="bg1"/>
                </a:solidFill>
              </a:rPr>
              <a:t>Browser</a:t>
            </a:r>
          </a:p>
        </p:txBody>
      </p:sp>
      <p:sp>
        <p:nvSpPr>
          <p:cNvPr id="16" name="Content Placeholder 9">
            <a:extLst>
              <a:ext uri="{FF2B5EF4-FFF2-40B4-BE49-F238E27FC236}">
                <a16:creationId xmlns:a16="http://schemas.microsoft.com/office/drawing/2014/main" id="{99B136B0-3B39-4643-B4C8-775AE4D862BC}"/>
              </a:ext>
            </a:extLst>
          </p:cNvPr>
          <p:cNvSpPr txBox="1">
            <a:spLocks/>
          </p:cNvSpPr>
          <p:nvPr/>
        </p:nvSpPr>
        <p:spPr>
          <a:xfrm>
            <a:off x="7569200" y="2791394"/>
            <a:ext cx="3459480" cy="970412"/>
          </a:xfrm>
          <a:prstGeom prst="roundRect">
            <a:avLst/>
          </a:prstGeom>
          <a:solidFill>
            <a:srgbClr val="003F87"/>
          </a:solidFill>
          <a:ln w="28575">
            <a:solidFill>
              <a:srgbClr val="003F87"/>
            </a:solidFill>
          </a:ln>
        </p:spPr>
        <p:style>
          <a:lnRef idx="2">
            <a:schemeClr val="accent2"/>
          </a:lnRef>
          <a:fillRef idx="1">
            <a:schemeClr val="lt1"/>
          </a:fillRef>
          <a:effectRef idx="0">
            <a:schemeClr val="accent2"/>
          </a:effectRef>
          <a:fontRef idx="minor">
            <a:schemeClr val="dk1"/>
          </a:fontRef>
        </p:style>
        <p:txBody>
          <a:bodyPr vert="horz" lIns="91440" tIns="45720" rIns="91440" bIns="4572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tx1"/>
                </a:solidFill>
                <a:latin typeface="Fira Sans Regular" panose="020B05030500000200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Fira Sans Regular" panose="020B05030500000200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Fira Sans Regular" panose="020B05030500000200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Fira Sans Regular" panose="020B05030500000200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Fira Sans Regular" panose="020B05030500000200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dirty="0">
                <a:solidFill>
                  <a:schemeClr val="bg1"/>
                </a:solidFill>
              </a:rPr>
              <a:t>Operating system</a:t>
            </a:r>
          </a:p>
        </p:txBody>
      </p:sp>
      <p:sp>
        <p:nvSpPr>
          <p:cNvPr id="9" name="Slide Number Placeholder 8">
            <a:extLst>
              <a:ext uri="{FF2B5EF4-FFF2-40B4-BE49-F238E27FC236}">
                <a16:creationId xmlns:a16="http://schemas.microsoft.com/office/drawing/2014/main" id="{D5DBC07D-2433-2F4F-A1BE-A54A040DE62E}"/>
              </a:ext>
            </a:extLst>
          </p:cNvPr>
          <p:cNvSpPr>
            <a:spLocks noGrp="1"/>
          </p:cNvSpPr>
          <p:nvPr>
            <p:ph type="sldNum" sz="quarter" idx="12"/>
          </p:nvPr>
        </p:nvSpPr>
        <p:spPr/>
        <p:txBody>
          <a:bodyPr anchor="ctr">
            <a:normAutofit/>
          </a:bodyPr>
          <a:lstStyle/>
          <a:p>
            <a:pPr>
              <a:spcAft>
                <a:spcPts val="600"/>
              </a:spcAft>
            </a:pPr>
            <a:fld id="{E8EF12A2-F582-F847-BCC6-22051BF33486}" type="slidenum">
              <a:rPr lang="en-US" smtClean="0"/>
              <a:pPr>
                <a:spcAft>
                  <a:spcPts val="600"/>
                </a:spcAft>
              </a:pPr>
              <a:t>4</a:t>
            </a:fld>
            <a:endParaRPr lang="en-US"/>
          </a:p>
        </p:txBody>
      </p:sp>
    </p:spTree>
    <p:extLst>
      <p:ext uri="{BB962C8B-B14F-4D97-AF65-F5344CB8AC3E}">
        <p14:creationId xmlns:p14="http://schemas.microsoft.com/office/powerpoint/2010/main" val="338442936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A13559-AE9E-6343-A326-6E9E91053905}"/>
              </a:ext>
            </a:extLst>
          </p:cNvPr>
          <p:cNvSpPr>
            <a:spLocks noGrp="1"/>
          </p:cNvSpPr>
          <p:nvPr>
            <p:ph type="title"/>
          </p:nvPr>
        </p:nvSpPr>
        <p:spPr>
          <a:xfrm>
            <a:off x="838200" y="365125"/>
            <a:ext cx="10515600" cy="1325563"/>
          </a:xfrm>
        </p:spPr>
        <p:txBody>
          <a:bodyPr anchor="ctr">
            <a:normAutofit/>
          </a:bodyPr>
          <a:lstStyle/>
          <a:p>
            <a:pPr algn="ctr"/>
            <a:r>
              <a:rPr lang="en-US" dirty="0"/>
              <a:t>Stay Home and Healthy! </a:t>
            </a:r>
          </a:p>
        </p:txBody>
      </p:sp>
      <p:pic>
        <p:nvPicPr>
          <p:cNvPr id="5" name="Graphic 4" descr="medical symbol">
            <a:extLst>
              <a:ext uri="{FF2B5EF4-FFF2-40B4-BE49-F238E27FC236}">
                <a16:creationId xmlns:a16="http://schemas.microsoft.com/office/drawing/2014/main" id="{F7965443-40C1-9448-819A-BAD5503DFB3C}"/>
              </a:ext>
            </a:extLst>
          </p:cNvPr>
          <p:cNvPicPr>
            <a:picLocks noChangeAspect="1"/>
          </p:cNvPicPr>
          <p:nvPr/>
        </p:nvPicPr>
        <p:blipFill>
          <a:blip r:embed="rId3">
            <a:extLst>
              <a:ext uri="{96DAC541-7B7A-43D3-8B79-37D633B846F1}">
                <asvg:svgBlip xmlns:asvg="http://schemas.microsoft.com/office/drawing/2016/SVG/main" r:embed="rId4"/>
              </a:ext>
            </a:extLst>
          </a:blip>
          <a:srcRect/>
          <a:stretch/>
        </p:blipFill>
        <p:spPr>
          <a:xfrm>
            <a:off x="3920331" y="1551305"/>
            <a:ext cx="4351338" cy="4351338"/>
          </a:xfrm>
          <a:prstGeom prst="rect">
            <a:avLst/>
          </a:prstGeom>
        </p:spPr>
      </p:pic>
      <p:sp>
        <p:nvSpPr>
          <p:cNvPr id="8" name="Slide Number Placeholder 7">
            <a:extLst>
              <a:ext uri="{FF2B5EF4-FFF2-40B4-BE49-F238E27FC236}">
                <a16:creationId xmlns:a16="http://schemas.microsoft.com/office/drawing/2014/main" id="{90095115-1465-C14A-A980-253C5B29ACBA}"/>
              </a:ext>
            </a:extLst>
          </p:cNvPr>
          <p:cNvSpPr>
            <a:spLocks noGrp="1"/>
          </p:cNvSpPr>
          <p:nvPr>
            <p:ph type="sldNum" sz="quarter" idx="12"/>
          </p:nvPr>
        </p:nvSpPr>
        <p:spPr/>
        <p:txBody>
          <a:bodyPr/>
          <a:lstStyle/>
          <a:p>
            <a:fld id="{E8EF12A2-F582-F847-BCC6-22051BF33486}" type="slidenum">
              <a:rPr lang="en-US" smtClean="0"/>
              <a:pPr/>
              <a:t>40</a:t>
            </a:fld>
            <a:endParaRPr lang="en-US" dirty="0"/>
          </a:p>
        </p:txBody>
      </p:sp>
    </p:spTree>
    <p:extLst>
      <p:ext uri="{BB962C8B-B14F-4D97-AF65-F5344CB8AC3E}">
        <p14:creationId xmlns:p14="http://schemas.microsoft.com/office/powerpoint/2010/main" val="207620678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86B84D-374B-EC42-A0D4-EBAC86EE1957}"/>
              </a:ext>
            </a:extLst>
          </p:cNvPr>
          <p:cNvSpPr>
            <a:spLocks noGrp="1"/>
          </p:cNvSpPr>
          <p:nvPr>
            <p:ph type="title"/>
          </p:nvPr>
        </p:nvSpPr>
        <p:spPr/>
        <p:txBody>
          <a:bodyPr/>
          <a:lstStyle/>
          <a:p>
            <a:r>
              <a:rPr lang="en-US" dirty="0">
                <a:solidFill>
                  <a:srgbClr val="0C8FD3"/>
                </a:solidFill>
              </a:rPr>
              <a:t>PDF’s Good For…</a:t>
            </a:r>
          </a:p>
        </p:txBody>
      </p:sp>
      <p:sp>
        <p:nvSpPr>
          <p:cNvPr id="3" name="Content Placeholder 2">
            <a:extLst>
              <a:ext uri="{FF2B5EF4-FFF2-40B4-BE49-F238E27FC236}">
                <a16:creationId xmlns:a16="http://schemas.microsoft.com/office/drawing/2014/main" id="{E5D159CF-FCE8-1E4B-980C-188244A9D185}"/>
              </a:ext>
            </a:extLst>
          </p:cNvPr>
          <p:cNvSpPr>
            <a:spLocks noGrp="1"/>
          </p:cNvSpPr>
          <p:nvPr>
            <p:ph idx="1"/>
          </p:nvPr>
        </p:nvSpPr>
        <p:spPr/>
        <p:txBody>
          <a:bodyPr/>
          <a:lstStyle/>
          <a:p>
            <a:pPr>
              <a:lnSpc>
                <a:spcPct val="100000"/>
              </a:lnSpc>
            </a:pPr>
            <a:r>
              <a:rPr lang="en-US" dirty="0">
                <a:solidFill>
                  <a:srgbClr val="002F5E"/>
                </a:solidFill>
                <a:latin typeface="Fira Sans" panose="020B0503050000020004" pitchFamily="34" charset="0"/>
              </a:rPr>
              <a:t>Creating print copies of a brochure, flyer, poster—a physical print copy</a:t>
            </a:r>
          </a:p>
          <a:p>
            <a:pPr>
              <a:lnSpc>
                <a:spcPct val="100000"/>
              </a:lnSpc>
            </a:pPr>
            <a:r>
              <a:rPr lang="en-US" dirty="0">
                <a:solidFill>
                  <a:srgbClr val="002F5E"/>
                </a:solidFill>
                <a:latin typeface="Fira Sans" panose="020B0503050000020004" pitchFamily="34" charset="0"/>
              </a:rPr>
              <a:t>Filling out forms physically and digitally (more on that later)</a:t>
            </a:r>
          </a:p>
          <a:p>
            <a:pPr marL="0" indent="0">
              <a:lnSpc>
                <a:spcPct val="100000"/>
              </a:lnSpc>
              <a:buNone/>
            </a:pPr>
            <a:endParaRPr lang="en-US" dirty="0">
              <a:solidFill>
                <a:srgbClr val="002F5E"/>
              </a:solidFill>
              <a:latin typeface="Fira Sans" panose="020B0503050000020004" pitchFamily="34" charset="0"/>
            </a:endParaRPr>
          </a:p>
          <a:p>
            <a:pPr marL="0" indent="0" algn="ctr">
              <a:lnSpc>
                <a:spcPct val="100000"/>
              </a:lnSpc>
              <a:buNone/>
            </a:pPr>
            <a:r>
              <a:rPr lang="en-US" dirty="0">
                <a:solidFill>
                  <a:srgbClr val="002F5E"/>
                </a:solidFill>
                <a:latin typeface="Fira Sans" panose="020B0503050000020004" pitchFamily="34" charset="0"/>
              </a:rPr>
              <a:t>But if it’s not either case?</a:t>
            </a:r>
          </a:p>
        </p:txBody>
      </p:sp>
      <p:sp>
        <p:nvSpPr>
          <p:cNvPr id="8" name="Slide Number Placeholder 7">
            <a:extLst>
              <a:ext uri="{FF2B5EF4-FFF2-40B4-BE49-F238E27FC236}">
                <a16:creationId xmlns:a16="http://schemas.microsoft.com/office/drawing/2014/main" id="{C9AFC1AA-6170-0143-98D5-063DD5D247B8}"/>
              </a:ext>
            </a:extLst>
          </p:cNvPr>
          <p:cNvSpPr>
            <a:spLocks noGrp="1"/>
          </p:cNvSpPr>
          <p:nvPr>
            <p:ph type="sldNum" sz="quarter" idx="12"/>
          </p:nvPr>
        </p:nvSpPr>
        <p:spPr/>
        <p:txBody>
          <a:bodyPr/>
          <a:lstStyle/>
          <a:p>
            <a:fld id="{E8EF12A2-F582-F847-BCC6-22051BF33486}" type="slidenum">
              <a:rPr lang="en-US" smtClean="0"/>
              <a:pPr/>
              <a:t>5</a:t>
            </a:fld>
            <a:endParaRPr lang="en-US" dirty="0"/>
          </a:p>
        </p:txBody>
      </p:sp>
    </p:spTree>
    <p:extLst>
      <p:ext uri="{BB962C8B-B14F-4D97-AF65-F5344CB8AC3E}">
        <p14:creationId xmlns:p14="http://schemas.microsoft.com/office/powerpoint/2010/main" val="31919394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86B84D-374B-EC42-A0D4-EBAC86EE1957}"/>
              </a:ext>
            </a:extLst>
          </p:cNvPr>
          <p:cNvSpPr>
            <a:spLocks noGrp="1"/>
          </p:cNvSpPr>
          <p:nvPr>
            <p:ph type="title"/>
          </p:nvPr>
        </p:nvSpPr>
        <p:spPr/>
        <p:txBody>
          <a:bodyPr/>
          <a:lstStyle/>
          <a:p>
            <a:r>
              <a:rPr lang="en-US" dirty="0">
                <a:solidFill>
                  <a:srgbClr val="0C8FD3"/>
                </a:solidFill>
              </a:rPr>
              <a:t>Don’t Use PDF (if you can avoid it)</a:t>
            </a:r>
          </a:p>
        </p:txBody>
      </p:sp>
      <p:pic>
        <p:nvPicPr>
          <p:cNvPr id="7" name="Content Placeholder 6" descr="Cross-out symbol, indicating no PDF">
            <a:extLst>
              <a:ext uri="{FF2B5EF4-FFF2-40B4-BE49-F238E27FC236}">
                <a16:creationId xmlns:a16="http://schemas.microsoft.com/office/drawing/2014/main" id="{B55AE9BE-E7C6-B342-A141-90ACDB7CC0E2}"/>
              </a:ext>
            </a:extLst>
          </p:cNvPr>
          <p:cNvPicPr>
            <a:picLocks noGrp="1" noChangeAspect="1"/>
          </p:cNvPicPr>
          <p:nvPr>
            <p:ph sz="half" idx="1"/>
          </p:nvPr>
        </p:nvPicPr>
        <p:blipFill>
          <a:blip r:embed="rId3"/>
          <a:stretch>
            <a:fillRect/>
          </a:stretch>
        </p:blipFill>
        <p:spPr>
          <a:xfrm>
            <a:off x="348192" y="1690688"/>
            <a:ext cx="4909608" cy="3682206"/>
          </a:xfrm>
        </p:spPr>
      </p:pic>
      <p:sp>
        <p:nvSpPr>
          <p:cNvPr id="5" name="Content Placeholder 4">
            <a:extLst>
              <a:ext uri="{FF2B5EF4-FFF2-40B4-BE49-F238E27FC236}">
                <a16:creationId xmlns:a16="http://schemas.microsoft.com/office/drawing/2014/main" id="{830B3ACF-F0A0-064E-B868-430F349C3BC2}"/>
              </a:ext>
            </a:extLst>
          </p:cNvPr>
          <p:cNvSpPr>
            <a:spLocks noGrp="1"/>
          </p:cNvSpPr>
          <p:nvPr>
            <p:ph sz="half" idx="2"/>
          </p:nvPr>
        </p:nvSpPr>
        <p:spPr/>
        <p:txBody>
          <a:bodyPr/>
          <a:lstStyle/>
          <a:p>
            <a:r>
              <a:rPr lang="en-US" dirty="0">
                <a:solidFill>
                  <a:srgbClr val="002F5E"/>
                </a:solidFill>
                <a:latin typeface="Fira Sans" panose="020B0503050000020004" pitchFamily="34" charset="0"/>
              </a:rPr>
              <a:t>Other formats are way more accessible</a:t>
            </a:r>
          </a:p>
          <a:p>
            <a:pPr lvl="1"/>
            <a:r>
              <a:rPr lang="en-US" dirty="0">
                <a:solidFill>
                  <a:srgbClr val="002F5E"/>
                </a:solidFill>
                <a:latin typeface="Fira Sans" panose="020B0503050000020004" pitchFamily="34" charset="0"/>
              </a:rPr>
              <a:t>Webpage</a:t>
            </a:r>
          </a:p>
          <a:p>
            <a:pPr lvl="1"/>
            <a:r>
              <a:rPr lang="en-US" dirty="0">
                <a:solidFill>
                  <a:srgbClr val="002F5E"/>
                </a:solidFill>
                <a:latin typeface="Fira Sans" panose="020B0503050000020004" pitchFamily="34" charset="0"/>
              </a:rPr>
              <a:t>Word/PowerPoint/Excel</a:t>
            </a:r>
          </a:p>
          <a:p>
            <a:r>
              <a:rPr lang="en-US" dirty="0">
                <a:solidFill>
                  <a:srgbClr val="002F5E"/>
                </a:solidFill>
                <a:latin typeface="Fira Sans" panose="020B0503050000020004" pitchFamily="34" charset="0"/>
              </a:rPr>
              <a:t>Also easier to make content accessible in mentioned formats</a:t>
            </a:r>
          </a:p>
          <a:p>
            <a:r>
              <a:rPr lang="en-US" dirty="0">
                <a:solidFill>
                  <a:srgbClr val="002F5E"/>
                </a:solidFill>
                <a:latin typeface="Fira Sans" panose="020B0503050000020004" pitchFamily="34" charset="0"/>
              </a:rPr>
              <a:t>Your users may or may not have Adobe access</a:t>
            </a:r>
          </a:p>
          <a:p>
            <a:endParaRPr lang="en-US" dirty="0"/>
          </a:p>
        </p:txBody>
      </p:sp>
      <p:sp>
        <p:nvSpPr>
          <p:cNvPr id="9" name="Slide Number Placeholder 8">
            <a:extLst>
              <a:ext uri="{FF2B5EF4-FFF2-40B4-BE49-F238E27FC236}">
                <a16:creationId xmlns:a16="http://schemas.microsoft.com/office/drawing/2014/main" id="{B843D1EA-545F-8D44-ADD4-CA34C5AA76F3}"/>
              </a:ext>
            </a:extLst>
          </p:cNvPr>
          <p:cNvSpPr>
            <a:spLocks noGrp="1"/>
          </p:cNvSpPr>
          <p:nvPr>
            <p:ph type="sldNum" sz="quarter" idx="12"/>
          </p:nvPr>
        </p:nvSpPr>
        <p:spPr/>
        <p:txBody>
          <a:bodyPr/>
          <a:lstStyle/>
          <a:p>
            <a:fld id="{E8EF12A2-F582-F847-BCC6-22051BF33486}" type="slidenum">
              <a:rPr lang="en-US" smtClean="0"/>
              <a:pPr/>
              <a:t>6</a:t>
            </a:fld>
            <a:endParaRPr lang="en-US" dirty="0"/>
          </a:p>
        </p:txBody>
      </p:sp>
    </p:spTree>
    <p:extLst>
      <p:ext uri="{BB962C8B-B14F-4D97-AF65-F5344CB8AC3E}">
        <p14:creationId xmlns:p14="http://schemas.microsoft.com/office/powerpoint/2010/main" val="31332927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86B84D-374B-EC42-A0D4-EBAC86EE1957}"/>
              </a:ext>
            </a:extLst>
          </p:cNvPr>
          <p:cNvSpPr>
            <a:spLocks noGrp="1"/>
          </p:cNvSpPr>
          <p:nvPr>
            <p:ph type="title"/>
          </p:nvPr>
        </p:nvSpPr>
        <p:spPr/>
        <p:txBody>
          <a:bodyPr/>
          <a:lstStyle/>
          <a:p>
            <a:r>
              <a:rPr lang="en-US" dirty="0">
                <a:solidFill>
                  <a:srgbClr val="0C8FD3"/>
                </a:solidFill>
              </a:rPr>
              <a:t>Hierarchy of Formats</a:t>
            </a:r>
          </a:p>
        </p:txBody>
      </p:sp>
      <p:graphicFrame>
        <p:nvGraphicFramePr>
          <p:cNvPr id="5" name="Content Placeholder 4">
            <a:extLst>
              <a:ext uri="{FF2B5EF4-FFF2-40B4-BE49-F238E27FC236}">
                <a16:creationId xmlns:a16="http://schemas.microsoft.com/office/drawing/2014/main" id="{F7D57599-4A9A-824E-85D8-E230ACC85A34}"/>
              </a:ext>
            </a:extLst>
          </p:cNvPr>
          <p:cNvGraphicFramePr>
            <a:graphicFrameLocks noGrp="1"/>
          </p:cNvGraphicFramePr>
          <p:nvPr>
            <p:ph idx="1"/>
            <p:extLst>
              <p:ext uri="{D42A27DB-BD31-4B8C-83A1-F6EECF244321}">
                <p14:modId xmlns:p14="http://schemas.microsoft.com/office/powerpoint/2010/main" val="1572406592"/>
              </p:ext>
            </p:extLst>
          </p:nvPr>
        </p:nvGraphicFramePr>
        <p:xfrm>
          <a:off x="838200" y="1825625"/>
          <a:ext cx="10515599" cy="3383280"/>
        </p:xfrm>
        <a:graphic>
          <a:graphicData uri="http://schemas.openxmlformats.org/drawingml/2006/table">
            <a:tbl>
              <a:tblPr firstRow="1" bandRow="1">
                <a:tableStyleId>{5C22544A-7EE6-4342-B048-85BDC9FD1C3A}</a:tableStyleId>
              </a:tblPr>
              <a:tblGrid>
                <a:gridCol w="5053885">
                  <a:extLst>
                    <a:ext uri="{9D8B030D-6E8A-4147-A177-3AD203B41FA5}">
                      <a16:colId xmlns:a16="http://schemas.microsoft.com/office/drawing/2014/main" val="1807288888"/>
                    </a:ext>
                  </a:extLst>
                </a:gridCol>
                <a:gridCol w="5461714">
                  <a:extLst>
                    <a:ext uri="{9D8B030D-6E8A-4147-A177-3AD203B41FA5}">
                      <a16:colId xmlns:a16="http://schemas.microsoft.com/office/drawing/2014/main" val="3658608802"/>
                    </a:ext>
                  </a:extLst>
                </a:gridCol>
              </a:tblGrid>
              <a:tr h="370840">
                <a:tc>
                  <a:txBody>
                    <a:bodyPr/>
                    <a:lstStyle/>
                    <a:p>
                      <a:pPr algn="ctr"/>
                      <a:r>
                        <a:rPr lang="en-US" sz="2400" dirty="0"/>
                        <a:t>Use Case</a:t>
                      </a:r>
                    </a:p>
                  </a:txBody>
                  <a:tcPr/>
                </a:tc>
                <a:tc>
                  <a:txBody>
                    <a:bodyPr/>
                    <a:lstStyle/>
                    <a:p>
                      <a:pPr algn="ctr"/>
                      <a:r>
                        <a:rPr lang="en-US" sz="2400" dirty="0"/>
                        <a:t>Recommendation</a:t>
                      </a:r>
                    </a:p>
                  </a:txBody>
                  <a:tcPr/>
                </a:tc>
                <a:extLst>
                  <a:ext uri="{0D108BD9-81ED-4DB2-BD59-A6C34878D82A}">
                    <a16:rowId xmlns:a16="http://schemas.microsoft.com/office/drawing/2014/main" val="3882220672"/>
                  </a:ext>
                </a:extLst>
              </a:tr>
              <a:tr h="370840">
                <a:tc>
                  <a:txBody>
                    <a:bodyPr/>
                    <a:lstStyle/>
                    <a:p>
                      <a:r>
                        <a:rPr lang="en-US" sz="2400" dirty="0"/>
                        <a:t>Creating a PDF to post on a website or send in an e-mail</a:t>
                      </a:r>
                    </a:p>
                  </a:txBody>
                  <a:tcPr/>
                </a:tc>
                <a:tc>
                  <a:txBody>
                    <a:bodyPr/>
                    <a:lstStyle/>
                    <a:p>
                      <a:r>
                        <a:rPr lang="en-US" sz="2400" dirty="0"/>
                        <a:t>First Choice: make a web page</a:t>
                      </a:r>
                    </a:p>
                    <a:p>
                      <a:r>
                        <a:rPr lang="en-US" sz="2400" dirty="0"/>
                        <a:t>Second Choice: make a Word document</a:t>
                      </a:r>
                    </a:p>
                  </a:txBody>
                  <a:tcPr/>
                </a:tc>
                <a:extLst>
                  <a:ext uri="{0D108BD9-81ED-4DB2-BD59-A6C34878D82A}">
                    <a16:rowId xmlns:a16="http://schemas.microsoft.com/office/drawing/2014/main" val="3789271726"/>
                  </a:ext>
                </a:extLst>
              </a:tr>
              <a:tr h="370840">
                <a:tc>
                  <a:txBody>
                    <a:bodyPr/>
                    <a:lstStyle/>
                    <a:p>
                      <a:r>
                        <a:rPr lang="en-US" sz="2400" dirty="0"/>
                        <a:t>Creating a PDF Form</a:t>
                      </a:r>
                    </a:p>
                  </a:txBody>
                  <a:tcPr/>
                </a:tc>
                <a:tc>
                  <a:txBody>
                    <a:bodyPr/>
                    <a:lstStyle/>
                    <a:p>
                      <a:r>
                        <a:rPr lang="en-US" sz="2400" dirty="0"/>
                        <a:t>Web-based form (</a:t>
                      </a:r>
                      <a:r>
                        <a:rPr lang="en-US" sz="2400" dirty="0" err="1"/>
                        <a:t>Esign</a:t>
                      </a:r>
                      <a:r>
                        <a:rPr lang="en-US" sz="2400" dirty="0"/>
                        <a:t>/Drupal/WordPress)</a:t>
                      </a:r>
                    </a:p>
                  </a:txBody>
                  <a:tcPr/>
                </a:tc>
                <a:extLst>
                  <a:ext uri="{0D108BD9-81ED-4DB2-BD59-A6C34878D82A}">
                    <a16:rowId xmlns:a16="http://schemas.microsoft.com/office/drawing/2014/main" val="3933134984"/>
                  </a:ext>
                </a:extLst>
              </a:tr>
              <a:tr h="370840">
                <a:tc>
                  <a:txBody>
                    <a:bodyPr/>
                    <a:lstStyle/>
                    <a:p>
                      <a:r>
                        <a:rPr lang="en-US" sz="2400" dirty="0"/>
                        <a:t>Content is required in document format</a:t>
                      </a:r>
                    </a:p>
                  </a:txBody>
                  <a:tcPr/>
                </a:tc>
                <a:tc>
                  <a:txBody>
                    <a:bodyPr/>
                    <a:lstStyle/>
                    <a:p>
                      <a:r>
                        <a:rPr lang="en-US" sz="2400" dirty="0"/>
                        <a:t>Word/PowerPoint/Excel Document</a:t>
                      </a:r>
                    </a:p>
                  </a:txBody>
                  <a:tcPr/>
                </a:tc>
                <a:extLst>
                  <a:ext uri="{0D108BD9-81ED-4DB2-BD59-A6C34878D82A}">
                    <a16:rowId xmlns:a16="http://schemas.microsoft.com/office/drawing/2014/main" val="3500779550"/>
                  </a:ext>
                </a:extLst>
              </a:tr>
              <a:tr h="370840">
                <a:tc>
                  <a:txBody>
                    <a:bodyPr/>
                    <a:lstStyle/>
                    <a:p>
                      <a:r>
                        <a:rPr lang="en-US" sz="2400" dirty="0"/>
                        <a:t>PDF preserves legacy content</a:t>
                      </a:r>
                    </a:p>
                  </a:txBody>
                  <a:tcPr/>
                </a:tc>
                <a:tc>
                  <a:txBody>
                    <a:bodyPr/>
                    <a:lstStyle/>
                    <a:p>
                      <a:r>
                        <a:rPr lang="en-US" sz="2400" dirty="0"/>
                        <a:t>Create an accessible text-based version</a:t>
                      </a:r>
                    </a:p>
                  </a:txBody>
                  <a:tcPr/>
                </a:tc>
                <a:extLst>
                  <a:ext uri="{0D108BD9-81ED-4DB2-BD59-A6C34878D82A}">
                    <a16:rowId xmlns:a16="http://schemas.microsoft.com/office/drawing/2014/main" val="822159063"/>
                  </a:ext>
                </a:extLst>
              </a:tr>
            </a:tbl>
          </a:graphicData>
        </a:graphic>
      </p:graphicFrame>
      <p:sp>
        <p:nvSpPr>
          <p:cNvPr id="7" name="TextBox 6">
            <a:extLst>
              <a:ext uri="{FF2B5EF4-FFF2-40B4-BE49-F238E27FC236}">
                <a16:creationId xmlns:a16="http://schemas.microsoft.com/office/drawing/2014/main" id="{0889DF22-6BA7-6D49-9713-48B167A900A8}"/>
              </a:ext>
            </a:extLst>
          </p:cNvPr>
          <p:cNvSpPr txBox="1"/>
          <p:nvPr/>
        </p:nvSpPr>
        <p:spPr>
          <a:xfrm>
            <a:off x="1247686" y="5438501"/>
            <a:ext cx="9725114" cy="369332"/>
          </a:xfrm>
          <a:prstGeom prst="rect">
            <a:avLst/>
          </a:prstGeom>
          <a:noFill/>
        </p:spPr>
        <p:txBody>
          <a:bodyPr wrap="square" rtlCol="0">
            <a:spAutoFit/>
          </a:bodyPr>
          <a:lstStyle/>
          <a:p>
            <a:pPr algn="ctr"/>
            <a:r>
              <a:rPr lang="en-US" dirty="0"/>
              <a:t>Source: </a:t>
            </a:r>
            <a:r>
              <a:rPr lang="en-US" dirty="0">
                <a:hlinkClick r:id="rId3"/>
              </a:rPr>
              <a:t>https://designsystem.wwu.edu/accessible-pdf-files</a:t>
            </a:r>
            <a:r>
              <a:rPr lang="en-US" dirty="0"/>
              <a:t> </a:t>
            </a:r>
          </a:p>
        </p:txBody>
      </p:sp>
      <p:sp>
        <p:nvSpPr>
          <p:cNvPr id="9" name="Slide Number Placeholder 8">
            <a:extLst>
              <a:ext uri="{FF2B5EF4-FFF2-40B4-BE49-F238E27FC236}">
                <a16:creationId xmlns:a16="http://schemas.microsoft.com/office/drawing/2014/main" id="{4A456C40-BA88-0549-A49E-F9059743C63B}"/>
              </a:ext>
            </a:extLst>
          </p:cNvPr>
          <p:cNvSpPr>
            <a:spLocks noGrp="1"/>
          </p:cNvSpPr>
          <p:nvPr>
            <p:ph type="sldNum" sz="quarter" idx="12"/>
          </p:nvPr>
        </p:nvSpPr>
        <p:spPr/>
        <p:txBody>
          <a:bodyPr/>
          <a:lstStyle/>
          <a:p>
            <a:fld id="{E8EF12A2-F582-F847-BCC6-22051BF33486}" type="slidenum">
              <a:rPr lang="en-US" smtClean="0"/>
              <a:pPr/>
              <a:t>7</a:t>
            </a:fld>
            <a:endParaRPr lang="en-US" dirty="0"/>
          </a:p>
        </p:txBody>
      </p:sp>
    </p:spTree>
    <p:extLst>
      <p:ext uri="{BB962C8B-B14F-4D97-AF65-F5344CB8AC3E}">
        <p14:creationId xmlns:p14="http://schemas.microsoft.com/office/powerpoint/2010/main" val="429063702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0608DB-E959-3B4C-8BE9-1AF5078037D9}"/>
              </a:ext>
            </a:extLst>
          </p:cNvPr>
          <p:cNvSpPr>
            <a:spLocks noGrp="1"/>
          </p:cNvSpPr>
          <p:nvPr>
            <p:ph type="title"/>
          </p:nvPr>
        </p:nvSpPr>
        <p:spPr>
          <a:xfrm>
            <a:off x="838200" y="96626"/>
            <a:ext cx="10515600" cy="3590925"/>
          </a:xfrm>
        </p:spPr>
        <p:txBody>
          <a:bodyPr/>
          <a:lstStyle/>
          <a:p>
            <a:r>
              <a:rPr lang="en-US" dirty="0">
                <a:solidFill>
                  <a:srgbClr val="003F87"/>
                </a:solidFill>
              </a:rPr>
              <a:t>Accessible PDFs</a:t>
            </a:r>
          </a:p>
        </p:txBody>
      </p:sp>
      <p:sp>
        <p:nvSpPr>
          <p:cNvPr id="3" name="Text Placeholder 2">
            <a:extLst>
              <a:ext uri="{FF2B5EF4-FFF2-40B4-BE49-F238E27FC236}">
                <a16:creationId xmlns:a16="http://schemas.microsoft.com/office/drawing/2014/main" id="{80F415CC-AD2A-BB42-B251-4096EDA107ED}"/>
              </a:ext>
            </a:extLst>
          </p:cNvPr>
          <p:cNvSpPr>
            <a:spLocks noGrp="1"/>
          </p:cNvSpPr>
          <p:nvPr>
            <p:ph type="body" idx="1"/>
          </p:nvPr>
        </p:nvSpPr>
        <p:spPr>
          <a:xfrm>
            <a:off x="838200" y="3909347"/>
            <a:ext cx="10515600" cy="1305379"/>
          </a:xfrm>
        </p:spPr>
        <p:txBody>
          <a:bodyPr/>
          <a:lstStyle/>
          <a:p>
            <a:r>
              <a:rPr lang="en-US" i="1" dirty="0">
                <a:solidFill>
                  <a:srgbClr val="003F87"/>
                </a:solidFill>
              </a:rPr>
              <a:t>“I have to use PDF”</a:t>
            </a:r>
          </a:p>
        </p:txBody>
      </p:sp>
      <p:cxnSp>
        <p:nvCxnSpPr>
          <p:cNvPr id="8" name="Straight Connector 7">
            <a:extLst>
              <a:ext uri="{FF2B5EF4-FFF2-40B4-BE49-F238E27FC236}">
                <a16:creationId xmlns:a16="http://schemas.microsoft.com/office/drawing/2014/main" id="{88C5AF6C-724F-8946-921F-B4240CCCFF97}"/>
              </a:ext>
              <a:ext uri="{C183D7F6-B498-43B3-948B-1728B52AA6E4}">
                <adec:decorative xmlns:adec="http://schemas.microsoft.com/office/drawing/2017/decorative" val="1"/>
              </a:ext>
            </a:extLst>
          </p:cNvPr>
          <p:cNvCxnSpPr>
            <a:cxnSpLocks/>
          </p:cNvCxnSpPr>
          <p:nvPr/>
        </p:nvCxnSpPr>
        <p:spPr>
          <a:xfrm>
            <a:off x="6350" y="3718919"/>
            <a:ext cx="2130879" cy="0"/>
          </a:xfrm>
          <a:prstGeom prst="line">
            <a:avLst/>
          </a:prstGeom>
          <a:ln w="76200">
            <a:solidFill>
              <a:srgbClr val="003F87"/>
            </a:solidFill>
          </a:ln>
        </p:spPr>
        <p:style>
          <a:lnRef idx="3">
            <a:schemeClr val="accent1"/>
          </a:lnRef>
          <a:fillRef idx="0">
            <a:schemeClr val="accent1"/>
          </a:fillRef>
          <a:effectRef idx="2">
            <a:schemeClr val="accent1"/>
          </a:effectRef>
          <a:fontRef idx="minor">
            <a:schemeClr val="tx1"/>
          </a:fontRef>
        </p:style>
      </p:cxnSp>
      <p:sp>
        <p:nvSpPr>
          <p:cNvPr id="9" name="Slide Number Placeholder 8">
            <a:extLst>
              <a:ext uri="{FF2B5EF4-FFF2-40B4-BE49-F238E27FC236}">
                <a16:creationId xmlns:a16="http://schemas.microsoft.com/office/drawing/2014/main" id="{EFB1E4A0-A68F-BF4C-9803-2FE5BD2780AD}"/>
              </a:ext>
            </a:extLst>
          </p:cNvPr>
          <p:cNvSpPr>
            <a:spLocks noGrp="1"/>
          </p:cNvSpPr>
          <p:nvPr>
            <p:ph type="sldNum" sz="quarter" idx="12"/>
          </p:nvPr>
        </p:nvSpPr>
        <p:spPr/>
        <p:txBody>
          <a:bodyPr/>
          <a:lstStyle/>
          <a:p>
            <a:fld id="{E8EF12A2-F582-F847-BCC6-22051BF33486}" type="slidenum">
              <a:rPr lang="en-US" smtClean="0"/>
              <a:pPr/>
              <a:t>8</a:t>
            </a:fld>
            <a:endParaRPr lang="en-US" dirty="0"/>
          </a:p>
        </p:txBody>
      </p:sp>
    </p:spTree>
    <p:extLst>
      <p:ext uri="{BB962C8B-B14F-4D97-AF65-F5344CB8AC3E}">
        <p14:creationId xmlns:p14="http://schemas.microsoft.com/office/powerpoint/2010/main" val="217927610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0608DB-E959-3B4C-8BE9-1AF5078037D9}"/>
              </a:ext>
            </a:extLst>
          </p:cNvPr>
          <p:cNvSpPr>
            <a:spLocks noGrp="1"/>
          </p:cNvSpPr>
          <p:nvPr>
            <p:ph type="title"/>
          </p:nvPr>
        </p:nvSpPr>
        <p:spPr>
          <a:xfrm>
            <a:off x="838200" y="96626"/>
            <a:ext cx="10515600" cy="3590925"/>
          </a:xfrm>
        </p:spPr>
        <p:txBody>
          <a:bodyPr/>
          <a:lstStyle/>
          <a:p>
            <a:r>
              <a:rPr lang="en-US" dirty="0">
                <a:solidFill>
                  <a:srgbClr val="0C8FD3"/>
                </a:solidFill>
              </a:rPr>
              <a:t>Step 1. Prepare the Document</a:t>
            </a:r>
          </a:p>
        </p:txBody>
      </p:sp>
      <p:cxnSp>
        <p:nvCxnSpPr>
          <p:cNvPr id="8" name="Straight Connector 7">
            <a:extLst>
              <a:ext uri="{FF2B5EF4-FFF2-40B4-BE49-F238E27FC236}">
                <a16:creationId xmlns:a16="http://schemas.microsoft.com/office/drawing/2014/main" id="{88C5AF6C-724F-8946-921F-B4240CCCFF97}"/>
              </a:ext>
              <a:ext uri="{C183D7F6-B498-43B3-948B-1728B52AA6E4}">
                <adec:decorative xmlns:adec="http://schemas.microsoft.com/office/drawing/2017/decorative" val="1"/>
              </a:ext>
            </a:extLst>
          </p:cNvPr>
          <p:cNvCxnSpPr>
            <a:cxnSpLocks/>
          </p:cNvCxnSpPr>
          <p:nvPr/>
        </p:nvCxnSpPr>
        <p:spPr>
          <a:xfrm>
            <a:off x="6350" y="3718919"/>
            <a:ext cx="2130879" cy="0"/>
          </a:xfrm>
          <a:prstGeom prst="line">
            <a:avLst/>
          </a:prstGeom>
          <a:ln w="76200">
            <a:solidFill>
              <a:srgbClr val="63C2FF"/>
            </a:solidFill>
          </a:ln>
        </p:spPr>
        <p:style>
          <a:lnRef idx="3">
            <a:schemeClr val="accent1"/>
          </a:lnRef>
          <a:fillRef idx="0">
            <a:schemeClr val="accent1"/>
          </a:fillRef>
          <a:effectRef idx="2">
            <a:schemeClr val="accent1"/>
          </a:effectRef>
          <a:fontRef idx="minor">
            <a:schemeClr val="tx1"/>
          </a:fontRef>
        </p:style>
      </p:cxnSp>
      <p:sp>
        <p:nvSpPr>
          <p:cNvPr id="7" name="Slide Number Placeholder 6">
            <a:extLst>
              <a:ext uri="{FF2B5EF4-FFF2-40B4-BE49-F238E27FC236}">
                <a16:creationId xmlns:a16="http://schemas.microsoft.com/office/drawing/2014/main" id="{D0366862-5ACF-B44B-993E-DAF46C4F0FA3}"/>
              </a:ext>
            </a:extLst>
          </p:cNvPr>
          <p:cNvSpPr>
            <a:spLocks noGrp="1"/>
          </p:cNvSpPr>
          <p:nvPr>
            <p:ph type="sldNum" sz="quarter" idx="12"/>
          </p:nvPr>
        </p:nvSpPr>
        <p:spPr/>
        <p:txBody>
          <a:bodyPr/>
          <a:lstStyle/>
          <a:p>
            <a:fld id="{E8EF12A2-F582-F847-BCC6-22051BF33486}" type="slidenum">
              <a:rPr lang="en-US" smtClean="0"/>
              <a:pPr/>
              <a:t>9</a:t>
            </a:fld>
            <a:endParaRPr lang="en-US" dirty="0"/>
          </a:p>
        </p:txBody>
      </p:sp>
    </p:spTree>
    <p:extLst>
      <p:ext uri="{BB962C8B-B14F-4D97-AF65-F5344CB8AC3E}">
        <p14:creationId xmlns:p14="http://schemas.microsoft.com/office/powerpoint/2010/main" val="4134352805"/>
      </p:ext>
    </p:extLst>
  </p:cSld>
  <p:clrMapOvr>
    <a:masterClrMapping/>
  </p:clrMapOvr>
</p:sld>
</file>

<file path=ppt/theme/theme1.xml><?xml version="1.0" encoding="utf-8"?>
<a:theme xmlns:a="http://schemas.openxmlformats.org/drawingml/2006/main" name="Make Waves - Light">
  <a:themeElements>
    <a:clrScheme name="Custom 1">
      <a:dk1>
        <a:srgbClr val="002F5E"/>
      </a:dk1>
      <a:lt1>
        <a:srgbClr val="FFFFFF"/>
      </a:lt1>
      <a:dk2>
        <a:srgbClr val="003F87"/>
      </a:dk2>
      <a:lt2>
        <a:srgbClr val="F5F6F7"/>
      </a:lt2>
      <a:accent1>
        <a:srgbClr val="0079C8"/>
      </a:accent1>
      <a:accent2>
        <a:srgbClr val="63C2FF"/>
      </a:accent2>
      <a:accent3>
        <a:srgbClr val="003E86"/>
      </a:accent3>
      <a:accent4>
        <a:srgbClr val="002F5E"/>
      </a:accent4>
      <a:accent5>
        <a:srgbClr val="5DA124"/>
      </a:accent5>
      <a:accent6>
        <a:srgbClr val="B9D709"/>
      </a:accent6>
      <a:hlink>
        <a:srgbClr val="0079C8"/>
      </a:hlink>
      <a:folHlink>
        <a:srgbClr val="5DA124"/>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Western_Power-Point-Template_Light-1-Logo_1-1" id="{1DB3D429-C55D-7449-A9A5-75409662E8CA}" vid="{06295675-0432-DB4E-9190-6FA7DFE714D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216</TotalTime>
  <Words>4419</Words>
  <Application>Microsoft Macintosh PowerPoint</Application>
  <PresentationFormat>Widescreen</PresentationFormat>
  <Paragraphs>325</Paragraphs>
  <Slides>40</Slides>
  <Notes>40</Notes>
  <HiddenSlides>0</HiddenSlides>
  <MMClips>2</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40</vt:i4>
      </vt:variant>
    </vt:vector>
  </HeadingPairs>
  <TitlesOfParts>
    <vt:vector size="47" baseType="lpstr">
      <vt:lpstr>Arial</vt:lpstr>
      <vt:lpstr>Calibri</vt:lpstr>
      <vt:lpstr>Fira Sans</vt:lpstr>
      <vt:lpstr>Fira Sans Regular</vt:lpstr>
      <vt:lpstr>Montserrat</vt:lpstr>
      <vt:lpstr>Montserrat Bold</vt:lpstr>
      <vt:lpstr>Make Waves - Light</vt:lpstr>
      <vt:lpstr>PDF Accessibility</vt:lpstr>
      <vt:lpstr>PDF: What Is It?</vt:lpstr>
      <vt:lpstr>Portable Document Format (PDF)</vt:lpstr>
      <vt:lpstr>Portable Document Format (PDF) Cont’d</vt:lpstr>
      <vt:lpstr>PDF’s Good For…</vt:lpstr>
      <vt:lpstr>Don’t Use PDF (if you can avoid it)</vt:lpstr>
      <vt:lpstr>Hierarchy of Formats</vt:lpstr>
      <vt:lpstr>Accessible PDFs</vt:lpstr>
      <vt:lpstr>Step 1. Prepare the Document</vt:lpstr>
      <vt:lpstr>Prepare the Document—Microsoft  </vt:lpstr>
      <vt:lpstr>Prepare the Document—InDesign  </vt:lpstr>
      <vt:lpstr>Is the document scanned, or otherwise an image of text?</vt:lpstr>
      <vt:lpstr>Will the document be a form?</vt:lpstr>
      <vt:lpstr>Example Form (starting in Word) </vt:lpstr>
      <vt:lpstr>Creating Space</vt:lpstr>
      <vt:lpstr>Example Form (final PDF) </vt:lpstr>
      <vt:lpstr>Does the document have links?</vt:lpstr>
      <vt:lpstr>Does the document have multimedia?</vt:lpstr>
      <vt:lpstr>Prep Steps Taken Care of?</vt:lpstr>
      <vt:lpstr>Step 2. Convert to PDF</vt:lpstr>
      <vt:lpstr>Save an accessible PDF in Office </vt:lpstr>
      <vt:lpstr>Warning: Create PDF</vt:lpstr>
      <vt:lpstr>Export PDF in InDesign</vt:lpstr>
      <vt:lpstr>Step 3. Use Adobe Accessibility Tools</vt:lpstr>
      <vt:lpstr>The Tools</vt:lpstr>
      <vt:lpstr>Action Wizard Make Accessible</vt:lpstr>
      <vt:lpstr>Make Accessible Gotchas</vt:lpstr>
      <vt:lpstr>Accessibility Checker</vt:lpstr>
      <vt:lpstr>Accessibility Checker Results</vt:lpstr>
      <vt:lpstr>Accessibility Checker Gotchas</vt:lpstr>
      <vt:lpstr>Accessibility Checker Gotchas (pt. 2)</vt:lpstr>
      <vt:lpstr>Accessibility Checker Gotchas (pt. 3)</vt:lpstr>
      <vt:lpstr>Tagged PDF</vt:lpstr>
      <vt:lpstr>So, what now?</vt:lpstr>
      <vt:lpstr>Double-check your tags and reading order</vt:lpstr>
      <vt:lpstr>Example: Reading Order</vt:lpstr>
      <vt:lpstr>To Recap</vt:lpstr>
      <vt:lpstr>To Recap (cont’d)</vt:lpstr>
      <vt:lpstr>Contact Us</vt:lpstr>
      <vt:lpstr>Stay Home and Healthy!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PDF Accessibility</dc:title>
  <dc:creator>Carly Gerard</dc:creator>
  <cp:lastModifiedBy>Carly Gerard</cp:lastModifiedBy>
  <cp:revision>1</cp:revision>
  <dcterms:created xsi:type="dcterms:W3CDTF">2020-05-16T01:03:31Z</dcterms:created>
  <dcterms:modified xsi:type="dcterms:W3CDTF">2020-05-18T20:31:54Z</dcterms:modified>
</cp:coreProperties>
</file>